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4" r:id="rId19"/>
    <p:sldId id="276" r:id="rId20"/>
    <p:sldId id="277" r:id="rId21"/>
    <p:sldId id="278" r:id="rId22"/>
    <p:sldId id="279" r:id="rId23"/>
    <p:sldId id="280" r:id="rId24"/>
    <p:sldId id="282" r:id="rId25"/>
    <p:sldId id="283" r:id="rId26"/>
    <p:sldId id="284" r:id="rId27"/>
    <p:sldId id="285" r:id="rId28"/>
    <p:sldId id="286" r:id="rId29"/>
    <p:sldId id="287" r:id="rId30"/>
    <p:sldId id="289" r:id="rId31"/>
    <p:sldId id="290" r:id="rId32"/>
    <p:sldId id="288" r:id="rId33"/>
    <p:sldId id="291" r:id="rId34"/>
    <p:sldId id="292" r:id="rId35"/>
    <p:sldId id="293" r:id="rId36"/>
    <p:sldId id="294" r:id="rId37"/>
    <p:sldId id="295" r:id="rId38"/>
    <p:sldId id="296"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Lst>
  <p:sldSz cx="9144000" cy="6858000" type="screen4x3"/>
  <p:notesSz cx="6799263"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D51C0E-C8B2-4423-877E-D8E260C24270}" v="44" dt="2022-10-31T02:11:15.5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3" autoAdjust="0"/>
    <p:restoredTop sz="94660"/>
  </p:normalViewPr>
  <p:slideViewPr>
    <p:cSldViewPr>
      <p:cViewPr varScale="1">
        <p:scale>
          <a:sx n="68" d="100"/>
          <a:sy n="68" d="100"/>
        </p:scale>
        <p:origin x="1428"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 Muneeb" userId="29b624b1-a719-43f5-9b52-388cd4043c04" providerId="ADAL" clId="{30E36F8D-701E-4C78-8DC5-344B9AA64333}"/>
    <pc:docChg chg="undo custSel addSld delSld modSld">
      <pc:chgData name="Sara Muneeb" userId="29b624b1-a719-43f5-9b52-388cd4043c04" providerId="ADAL" clId="{30E36F8D-701E-4C78-8DC5-344B9AA64333}" dt="2022-10-27T10:18:32.954" v="989" actId="123"/>
      <pc:docMkLst>
        <pc:docMk/>
      </pc:docMkLst>
      <pc:sldChg chg="modSp mod">
        <pc:chgData name="Sara Muneeb" userId="29b624b1-a719-43f5-9b52-388cd4043c04" providerId="ADAL" clId="{30E36F8D-701E-4C78-8DC5-344B9AA64333}" dt="2022-10-14T10:35:51.303" v="10" actId="20577"/>
        <pc:sldMkLst>
          <pc:docMk/>
          <pc:sldMk cId="2984185032" sldId="256"/>
        </pc:sldMkLst>
        <pc:spChg chg="mod">
          <ac:chgData name="Sara Muneeb" userId="29b624b1-a719-43f5-9b52-388cd4043c04" providerId="ADAL" clId="{30E36F8D-701E-4C78-8DC5-344B9AA64333}" dt="2022-10-14T10:35:51.303" v="10" actId="20577"/>
          <ac:spMkLst>
            <pc:docMk/>
            <pc:sldMk cId="2984185032" sldId="256"/>
            <ac:spMk id="2" creationId="{00000000-0000-0000-0000-000000000000}"/>
          </ac:spMkLst>
        </pc:spChg>
      </pc:sldChg>
      <pc:sldChg chg="del">
        <pc:chgData name="Sara Muneeb" userId="29b624b1-a719-43f5-9b52-388cd4043c04" providerId="ADAL" clId="{30E36F8D-701E-4C78-8DC5-344B9AA64333}" dt="2022-10-14T10:35:23.925" v="0" actId="47"/>
        <pc:sldMkLst>
          <pc:docMk/>
          <pc:sldMk cId="3551309204" sldId="257"/>
        </pc:sldMkLst>
      </pc:sldChg>
      <pc:sldChg chg="addSp modSp new mod">
        <pc:chgData name="Sara Muneeb" userId="29b624b1-a719-43f5-9b52-388cd4043c04" providerId="ADAL" clId="{30E36F8D-701E-4C78-8DC5-344B9AA64333}" dt="2022-10-27T09:14:05.783" v="185" actId="1076"/>
        <pc:sldMkLst>
          <pc:docMk/>
          <pc:sldMk cId="4077192882" sldId="257"/>
        </pc:sldMkLst>
        <pc:spChg chg="mod">
          <ac:chgData name="Sara Muneeb" userId="29b624b1-a719-43f5-9b52-388cd4043c04" providerId="ADAL" clId="{30E36F8D-701E-4C78-8DC5-344B9AA64333}" dt="2022-10-27T09:10:58.699" v="34" actId="20577"/>
          <ac:spMkLst>
            <pc:docMk/>
            <pc:sldMk cId="4077192882" sldId="257"/>
            <ac:spMk id="2" creationId="{6A2B6134-0B1B-68D6-D6B1-83E4C4D970C8}"/>
          </ac:spMkLst>
        </pc:spChg>
        <pc:spChg chg="mod">
          <ac:chgData name="Sara Muneeb" userId="29b624b1-a719-43f5-9b52-388cd4043c04" providerId="ADAL" clId="{30E36F8D-701E-4C78-8DC5-344B9AA64333}" dt="2022-10-27T09:12:01.747" v="182" actId="20577"/>
          <ac:spMkLst>
            <pc:docMk/>
            <pc:sldMk cId="4077192882" sldId="257"/>
            <ac:spMk id="3" creationId="{8BF169E4-C47F-422A-A28F-4D6511F36E3D}"/>
          </ac:spMkLst>
        </pc:spChg>
        <pc:picChg chg="add mod">
          <ac:chgData name="Sara Muneeb" userId="29b624b1-a719-43f5-9b52-388cd4043c04" providerId="ADAL" clId="{30E36F8D-701E-4C78-8DC5-344B9AA64333}" dt="2022-10-27T09:14:05.783" v="185" actId="1076"/>
          <ac:picMkLst>
            <pc:docMk/>
            <pc:sldMk cId="4077192882" sldId="257"/>
            <ac:picMk id="1026" creationId="{03625C25-0F53-431C-D6DF-FDC96EC38801}"/>
          </ac:picMkLst>
        </pc:picChg>
      </pc:sldChg>
      <pc:sldChg chg="del">
        <pc:chgData name="Sara Muneeb" userId="29b624b1-a719-43f5-9b52-388cd4043c04" providerId="ADAL" clId="{30E36F8D-701E-4C78-8DC5-344B9AA64333}" dt="2022-10-14T10:35:23.925" v="0" actId="47"/>
        <pc:sldMkLst>
          <pc:docMk/>
          <pc:sldMk cId="1458574131" sldId="258"/>
        </pc:sldMkLst>
      </pc:sldChg>
      <pc:sldChg chg="addSp delSp modSp new mod">
        <pc:chgData name="Sara Muneeb" userId="29b624b1-a719-43f5-9b52-388cd4043c04" providerId="ADAL" clId="{30E36F8D-701E-4C78-8DC5-344B9AA64333}" dt="2022-10-27T09:17:26.361" v="406" actId="20577"/>
        <pc:sldMkLst>
          <pc:docMk/>
          <pc:sldMk cId="2653709099" sldId="258"/>
        </pc:sldMkLst>
        <pc:spChg chg="mod">
          <ac:chgData name="Sara Muneeb" userId="29b624b1-a719-43f5-9b52-388cd4043c04" providerId="ADAL" clId="{30E36F8D-701E-4C78-8DC5-344B9AA64333}" dt="2022-10-27T09:17:17.484" v="401" actId="20577"/>
          <ac:spMkLst>
            <pc:docMk/>
            <pc:sldMk cId="2653709099" sldId="258"/>
            <ac:spMk id="2" creationId="{1F99F82D-DB85-3FF4-17C3-C0A29E273B8C}"/>
          </ac:spMkLst>
        </pc:spChg>
        <pc:spChg chg="del">
          <ac:chgData name="Sara Muneeb" userId="29b624b1-a719-43f5-9b52-388cd4043c04" providerId="ADAL" clId="{30E36F8D-701E-4C78-8DC5-344B9AA64333}" dt="2022-10-27T09:17:10.157" v="399"/>
          <ac:spMkLst>
            <pc:docMk/>
            <pc:sldMk cId="2653709099" sldId="258"/>
            <ac:spMk id="3" creationId="{3DF07652-DB2C-9BFD-5D72-9B59492515FE}"/>
          </ac:spMkLst>
        </pc:spChg>
        <pc:graphicFrameChg chg="add mod modGraphic">
          <ac:chgData name="Sara Muneeb" userId="29b624b1-a719-43f5-9b52-388cd4043c04" providerId="ADAL" clId="{30E36F8D-701E-4C78-8DC5-344B9AA64333}" dt="2022-10-27T09:17:26.361" v="406" actId="20577"/>
          <ac:graphicFrameMkLst>
            <pc:docMk/>
            <pc:sldMk cId="2653709099" sldId="258"/>
            <ac:graphicFrameMk id="4" creationId="{3D7CA020-D708-C30C-151F-EE3E09BA05BC}"/>
          </ac:graphicFrameMkLst>
        </pc:graphicFrameChg>
      </pc:sldChg>
      <pc:sldChg chg="del">
        <pc:chgData name="Sara Muneeb" userId="29b624b1-a719-43f5-9b52-388cd4043c04" providerId="ADAL" clId="{30E36F8D-701E-4C78-8DC5-344B9AA64333}" dt="2022-10-14T10:35:23.925" v="0" actId="47"/>
        <pc:sldMkLst>
          <pc:docMk/>
          <pc:sldMk cId="457348418" sldId="259"/>
        </pc:sldMkLst>
      </pc:sldChg>
      <pc:sldChg chg="addSp delSp modSp new mod">
        <pc:chgData name="Sara Muneeb" userId="29b624b1-a719-43f5-9b52-388cd4043c04" providerId="ADAL" clId="{30E36F8D-701E-4C78-8DC5-344B9AA64333}" dt="2022-10-27T09:20:54.406" v="430"/>
        <pc:sldMkLst>
          <pc:docMk/>
          <pc:sldMk cId="513615176" sldId="259"/>
        </pc:sldMkLst>
        <pc:spChg chg="mod">
          <ac:chgData name="Sara Muneeb" userId="29b624b1-a719-43f5-9b52-388cd4043c04" providerId="ADAL" clId="{30E36F8D-701E-4C78-8DC5-344B9AA64333}" dt="2022-10-27T09:17:33.716" v="429" actId="20577"/>
          <ac:spMkLst>
            <pc:docMk/>
            <pc:sldMk cId="513615176" sldId="259"/>
            <ac:spMk id="2" creationId="{AFDBCC63-0177-6DD6-FA99-E97054E39AFE}"/>
          </ac:spMkLst>
        </pc:spChg>
        <pc:spChg chg="del">
          <ac:chgData name="Sara Muneeb" userId="29b624b1-a719-43f5-9b52-388cd4043c04" providerId="ADAL" clId="{30E36F8D-701E-4C78-8DC5-344B9AA64333}" dt="2022-10-27T09:14:55.355" v="218" actId="3680"/>
          <ac:spMkLst>
            <pc:docMk/>
            <pc:sldMk cId="513615176" sldId="259"/>
            <ac:spMk id="3" creationId="{D80DAD0D-FA70-0F00-0118-23A7019D7D34}"/>
          </ac:spMkLst>
        </pc:spChg>
        <pc:spChg chg="add del mod">
          <ac:chgData name="Sara Muneeb" userId="29b624b1-a719-43f5-9b52-388cd4043c04" providerId="ADAL" clId="{30E36F8D-701E-4C78-8DC5-344B9AA64333}" dt="2022-10-27T09:20:54.406" v="430"/>
          <ac:spMkLst>
            <pc:docMk/>
            <pc:sldMk cId="513615176" sldId="259"/>
            <ac:spMk id="6" creationId="{8BAADCD1-007E-672A-1FBF-8A3F0D49FAE0}"/>
          </ac:spMkLst>
        </pc:spChg>
        <pc:graphicFrameChg chg="add del mod ord modGraphic">
          <ac:chgData name="Sara Muneeb" userId="29b624b1-a719-43f5-9b52-388cd4043c04" providerId="ADAL" clId="{30E36F8D-701E-4C78-8DC5-344B9AA64333}" dt="2022-10-27T09:17:08.022" v="398" actId="21"/>
          <ac:graphicFrameMkLst>
            <pc:docMk/>
            <pc:sldMk cId="513615176" sldId="259"/>
            <ac:graphicFrameMk id="4" creationId="{6C41B788-2266-D986-84FD-89B39DD270B7}"/>
          </ac:graphicFrameMkLst>
        </pc:graphicFrameChg>
        <pc:picChg chg="add mod">
          <ac:chgData name="Sara Muneeb" userId="29b624b1-a719-43f5-9b52-388cd4043c04" providerId="ADAL" clId="{30E36F8D-701E-4C78-8DC5-344B9AA64333}" dt="2022-10-27T09:20:54.406" v="430"/>
          <ac:picMkLst>
            <pc:docMk/>
            <pc:sldMk cId="513615176" sldId="259"/>
            <ac:picMk id="2050" creationId="{689ED91B-4765-5288-1027-5EA6450800A2}"/>
          </ac:picMkLst>
        </pc:picChg>
      </pc:sldChg>
      <pc:sldChg chg="del">
        <pc:chgData name="Sara Muneeb" userId="29b624b1-a719-43f5-9b52-388cd4043c04" providerId="ADAL" clId="{30E36F8D-701E-4C78-8DC5-344B9AA64333}" dt="2022-10-14T10:35:23.925" v="0" actId="47"/>
        <pc:sldMkLst>
          <pc:docMk/>
          <pc:sldMk cId="3356032991" sldId="260"/>
        </pc:sldMkLst>
      </pc:sldChg>
      <pc:sldChg chg="addSp delSp modSp new mod">
        <pc:chgData name="Sara Muneeb" userId="29b624b1-a719-43f5-9b52-388cd4043c04" providerId="ADAL" clId="{30E36F8D-701E-4C78-8DC5-344B9AA64333}" dt="2022-10-27T09:22:02.123" v="433"/>
        <pc:sldMkLst>
          <pc:docMk/>
          <pc:sldMk cId="3484570386" sldId="260"/>
        </pc:sldMkLst>
        <pc:spChg chg="mod">
          <ac:chgData name="Sara Muneeb" userId="29b624b1-a719-43f5-9b52-388cd4043c04" providerId="ADAL" clId="{30E36F8D-701E-4C78-8DC5-344B9AA64333}" dt="2022-10-27T09:21:02.291" v="432"/>
          <ac:spMkLst>
            <pc:docMk/>
            <pc:sldMk cId="3484570386" sldId="260"/>
            <ac:spMk id="2" creationId="{8CDD5A3F-DE4D-909B-F35F-8CFAFA5253EE}"/>
          </ac:spMkLst>
        </pc:spChg>
        <pc:spChg chg="del">
          <ac:chgData name="Sara Muneeb" userId="29b624b1-a719-43f5-9b52-388cd4043c04" providerId="ADAL" clId="{30E36F8D-701E-4C78-8DC5-344B9AA64333}" dt="2022-10-27T09:22:02.123" v="433"/>
          <ac:spMkLst>
            <pc:docMk/>
            <pc:sldMk cId="3484570386" sldId="260"/>
            <ac:spMk id="3" creationId="{103912BE-4778-1435-0AFA-F82C271EDC7D}"/>
          </ac:spMkLst>
        </pc:spChg>
        <pc:picChg chg="add mod">
          <ac:chgData name="Sara Muneeb" userId="29b624b1-a719-43f5-9b52-388cd4043c04" providerId="ADAL" clId="{30E36F8D-701E-4C78-8DC5-344B9AA64333}" dt="2022-10-27T09:22:02.123" v="433"/>
          <ac:picMkLst>
            <pc:docMk/>
            <pc:sldMk cId="3484570386" sldId="260"/>
            <ac:picMk id="3074" creationId="{32B8B9D4-B02D-14F4-F3D6-3EDE78FE52B6}"/>
          </ac:picMkLst>
        </pc:picChg>
      </pc:sldChg>
      <pc:sldChg chg="del">
        <pc:chgData name="Sara Muneeb" userId="29b624b1-a719-43f5-9b52-388cd4043c04" providerId="ADAL" clId="{30E36F8D-701E-4C78-8DC5-344B9AA64333}" dt="2022-10-14T10:35:23.925" v="0" actId="47"/>
        <pc:sldMkLst>
          <pc:docMk/>
          <pc:sldMk cId="265657427" sldId="261"/>
        </pc:sldMkLst>
      </pc:sldChg>
      <pc:sldChg chg="addSp delSp modSp new mod">
        <pc:chgData name="Sara Muneeb" userId="29b624b1-a719-43f5-9b52-388cd4043c04" providerId="ADAL" clId="{30E36F8D-701E-4C78-8DC5-344B9AA64333}" dt="2022-10-27T09:26:56.598" v="472" actId="478"/>
        <pc:sldMkLst>
          <pc:docMk/>
          <pc:sldMk cId="1404302743" sldId="261"/>
        </pc:sldMkLst>
        <pc:spChg chg="mod">
          <ac:chgData name="Sara Muneeb" userId="29b624b1-a719-43f5-9b52-388cd4043c04" providerId="ADAL" clId="{30E36F8D-701E-4C78-8DC5-344B9AA64333}" dt="2022-10-27T09:23:54.305" v="439"/>
          <ac:spMkLst>
            <pc:docMk/>
            <pc:sldMk cId="1404302743" sldId="261"/>
            <ac:spMk id="2" creationId="{CADF6CBA-A0A3-0472-5961-409A9E584905}"/>
          </ac:spMkLst>
        </pc:spChg>
        <pc:spChg chg="del">
          <ac:chgData name="Sara Muneeb" userId="29b624b1-a719-43f5-9b52-388cd4043c04" providerId="ADAL" clId="{30E36F8D-701E-4C78-8DC5-344B9AA64333}" dt="2022-10-27T09:23:16.565" v="435" actId="22"/>
          <ac:spMkLst>
            <pc:docMk/>
            <pc:sldMk cId="1404302743" sldId="261"/>
            <ac:spMk id="3" creationId="{CA5373BF-FAC2-129C-4E27-1F7D33A9F1DE}"/>
          </ac:spMkLst>
        </pc:spChg>
        <pc:spChg chg="add del mod">
          <ac:chgData name="Sara Muneeb" userId="29b624b1-a719-43f5-9b52-388cd4043c04" providerId="ADAL" clId="{30E36F8D-701E-4C78-8DC5-344B9AA64333}" dt="2022-10-27T09:23:45.793" v="437" actId="21"/>
          <ac:spMkLst>
            <pc:docMk/>
            <pc:sldMk cId="1404302743" sldId="261"/>
            <ac:spMk id="7" creationId="{9076EF8F-A350-A63D-623C-D3D65A0D0456}"/>
          </ac:spMkLst>
        </pc:spChg>
        <pc:spChg chg="add mod">
          <ac:chgData name="Sara Muneeb" userId="29b624b1-a719-43f5-9b52-388cd4043c04" providerId="ADAL" clId="{30E36F8D-701E-4C78-8DC5-344B9AA64333}" dt="2022-10-27T09:25:30.984" v="464" actId="1076"/>
          <ac:spMkLst>
            <pc:docMk/>
            <pc:sldMk cId="1404302743" sldId="261"/>
            <ac:spMk id="8" creationId="{CBB5E55B-6040-A902-8ED2-19A8A74F7C7E}"/>
          </ac:spMkLst>
        </pc:spChg>
        <pc:spChg chg="add del mod">
          <ac:chgData name="Sara Muneeb" userId="29b624b1-a719-43f5-9b52-388cd4043c04" providerId="ADAL" clId="{30E36F8D-701E-4C78-8DC5-344B9AA64333}" dt="2022-10-27T09:25:12.602" v="459" actId="478"/>
          <ac:spMkLst>
            <pc:docMk/>
            <pc:sldMk cId="1404302743" sldId="261"/>
            <ac:spMk id="10" creationId="{C1F231C9-070E-8B5F-62B5-6AD3563EE26F}"/>
          </ac:spMkLst>
        </pc:spChg>
        <pc:spChg chg="add del mod">
          <ac:chgData name="Sara Muneeb" userId="29b624b1-a719-43f5-9b52-388cd4043c04" providerId="ADAL" clId="{30E36F8D-701E-4C78-8DC5-344B9AA64333}" dt="2022-10-27T09:25:20.785" v="461" actId="478"/>
          <ac:spMkLst>
            <pc:docMk/>
            <pc:sldMk cId="1404302743" sldId="261"/>
            <ac:spMk id="12" creationId="{6042376D-40EA-17D1-86BF-BC6E8D43E471}"/>
          </ac:spMkLst>
        </pc:spChg>
        <pc:graphicFrameChg chg="add del mod">
          <ac:chgData name="Sara Muneeb" userId="29b624b1-a719-43f5-9b52-388cd4043c04" providerId="ADAL" clId="{30E36F8D-701E-4C78-8DC5-344B9AA64333}" dt="2022-10-27T09:26:55.938" v="471"/>
          <ac:graphicFrameMkLst>
            <pc:docMk/>
            <pc:sldMk cId="1404302743" sldId="261"/>
            <ac:graphicFrameMk id="14" creationId="{46934723-45C9-8971-E090-B8CF8CAEC525}"/>
          </ac:graphicFrameMkLst>
        </pc:graphicFrameChg>
        <pc:picChg chg="add del mod ord">
          <ac:chgData name="Sara Muneeb" userId="29b624b1-a719-43f5-9b52-388cd4043c04" providerId="ADAL" clId="{30E36F8D-701E-4C78-8DC5-344B9AA64333}" dt="2022-10-27T09:25:15.680" v="460" actId="478"/>
          <ac:picMkLst>
            <pc:docMk/>
            <pc:sldMk cId="1404302743" sldId="261"/>
            <ac:picMk id="5" creationId="{6B60CB15-2F74-E67B-7AF2-B406E47A2A56}"/>
          </ac:picMkLst>
        </pc:picChg>
        <pc:picChg chg="add del mod">
          <ac:chgData name="Sara Muneeb" userId="29b624b1-a719-43f5-9b52-388cd4043c04" providerId="ADAL" clId="{30E36F8D-701E-4C78-8DC5-344B9AA64333}" dt="2022-10-27T09:26:56.598" v="472" actId="478"/>
          <ac:picMkLst>
            <pc:docMk/>
            <pc:sldMk cId="1404302743" sldId="261"/>
            <ac:picMk id="13" creationId="{DCB3407B-016A-D284-B39A-1FC0D8D182EC}"/>
          </ac:picMkLst>
        </pc:picChg>
        <pc:picChg chg="add del mod">
          <ac:chgData name="Sara Muneeb" userId="29b624b1-a719-43f5-9b52-388cd4043c04" providerId="ADAL" clId="{30E36F8D-701E-4C78-8DC5-344B9AA64333}" dt="2022-10-27T09:25:11.770" v="458"/>
          <ac:picMkLst>
            <pc:docMk/>
            <pc:sldMk cId="1404302743" sldId="261"/>
            <ac:picMk id="4098" creationId="{69E74E8D-832A-F091-AC32-91185B74A9B4}"/>
          </ac:picMkLst>
        </pc:picChg>
      </pc:sldChg>
      <pc:sldChg chg="addSp delSp modSp new mod">
        <pc:chgData name="Sara Muneeb" userId="29b624b1-a719-43f5-9b52-388cd4043c04" providerId="ADAL" clId="{30E36F8D-701E-4C78-8DC5-344B9AA64333}" dt="2022-10-27T09:32:01.018" v="583" actId="1076"/>
        <pc:sldMkLst>
          <pc:docMk/>
          <pc:sldMk cId="2348836258" sldId="262"/>
        </pc:sldMkLst>
        <pc:spChg chg="mod">
          <ac:chgData name="Sara Muneeb" userId="29b624b1-a719-43f5-9b52-388cd4043c04" providerId="ADAL" clId="{30E36F8D-701E-4C78-8DC5-344B9AA64333}" dt="2022-10-27T09:27:53.462" v="518" actId="20577"/>
          <ac:spMkLst>
            <pc:docMk/>
            <pc:sldMk cId="2348836258" sldId="262"/>
            <ac:spMk id="2" creationId="{CE844738-E53F-1597-2C8F-F5FEA65DF0E0}"/>
          </ac:spMkLst>
        </pc:spChg>
        <pc:spChg chg="del">
          <ac:chgData name="Sara Muneeb" userId="29b624b1-a719-43f5-9b52-388cd4043c04" providerId="ADAL" clId="{30E36F8D-701E-4C78-8DC5-344B9AA64333}" dt="2022-10-27T09:30:31.881" v="519"/>
          <ac:spMkLst>
            <pc:docMk/>
            <pc:sldMk cId="2348836258" sldId="262"/>
            <ac:spMk id="3" creationId="{09A96BCA-63AE-2602-F12C-802712E6C762}"/>
          </ac:spMkLst>
        </pc:spChg>
        <pc:spChg chg="add mod">
          <ac:chgData name="Sara Muneeb" userId="29b624b1-a719-43f5-9b52-388cd4043c04" providerId="ADAL" clId="{30E36F8D-701E-4C78-8DC5-344B9AA64333}" dt="2022-10-27T09:32:01.018" v="583" actId="1076"/>
          <ac:spMkLst>
            <pc:docMk/>
            <pc:sldMk cId="2348836258" sldId="262"/>
            <ac:spMk id="4" creationId="{097A9FE6-4872-59DD-800B-29278BF3C670}"/>
          </ac:spMkLst>
        </pc:spChg>
        <pc:picChg chg="add mod">
          <ac:chgData name="Sara Muneeb" userId="29b624b1-a719-43f5-9b52-388cd4043c04" providerId="ADAL" clId="{30E36F8D-701E-4C78-8DC5-344B9AA64333}" dt="2022-10-27T09:30:31.881" v="519"/>
          <ac:picMkLst>
            <pc:docMk/>
            <pc:sldMk cId="2348836258" sldId="262"/>
            <ac:picMk id="5122" creationId="{45E48C5A-CAA9-82F7-09BC-5D77A12B282C}"/>
          </ac:picMkLst>
        </pc:picChg>
      </pc:sldChg>
      <pc:sldChg chg="del">
        <pc:chgData name="Sara Muneeb" userId="29b624b1-a719-43f5-9b52-388cd4043c04" providerId="ADAL" clId="{30E36F8D-701E-4C78-8DC5-344B9AA64333}" dt="2022-10-14T10:35:23.925" v="0" actId="47"/>
        <pc:sldMkLst>
          <pc:docMk/>
          <pc:sldMk cId="2503845228" sldId="262"/>
        </pc:sldMkLst>
      </pc:sldChg>
      <pc:sldChg chg="modSp new mod">
        <pc:chgData name="Sara Muneeb" userId="29b624b1-a719-43f5-9b52-388cd4043c04" providerId="ADAL" clId="{30E36F8D-701E-4C78-8DC5-344B9AA64333}" dt="2022-10-27T09:31:39.626" v="579" actId="20577"/>
        <pc:sldMkLst>
          <pc:docMk/>
          <pc:sldMk cId="625723530" sldId="263"/>
        </pc:sldMkLst>
        <pc:spChg chg="mod">
          <ac:chgData name="Sara Muneeb" userId="29b624b1-a719-43f5-9b52-388cd4043c04" providerId="ADAL" clId="{30E36F8D-701E-4C78-8DC5-344B9AA64333}" dt="2022-10-27T09:30:59.318" v="521"/>
          <ac:spMkLst>
            <pc:docMk/>
            <pc:sldMk cId="625723530" sldId="263"/>
            <ac:spMk id="2" creationId="{E764F669-89A8-45BB-8598-85682D91A34F}"/>
          </ac:spMkLst>
        </pc:spChg>
        <pc:spChg chg="mod">
          <ac:chgData name="Sara Muneeb" userId="29b624b1-a719-43f5-9b52-388cd4043c04" providerId="ADAL" clId="{30E36F8D-701E-4C78-8DC5-344B9AA64333}" dt="2022-10-27T09:31:39.626" v="579" actId="20577"/>
          <ac:spMkLst>
            <pc:docMk/>
            <pc:sldMk cId="625723530" sldId="263"/>
            <ac:spMk id="3" creationId="{58E04425-BD84-0D15-4F87-56230209F631}"/>
          </ac:spMkLst>
        </pc:spChg>
      </pc:sldChg>
      <pc:sldChg chg="del">
        <pc:chgData name="Sara Muneeb" userId="29b624b1-a719-43f5-9b52-388cd4043c04" providerId="ADAL" clId="{30E36F8D-701E-4C78-8DC5-344B9AA64333}" dt="2022-10-14T10:35:23.925" v="0" actId="47"/>
        <pc:sldMkLst>
          <pc:docMk/>
          <pc:sldMk cId="2364469557" sldId="263"/>
        </pc:sldMkLst>
      </pc:sldChg>
      <pc:sldChg chg="addSp delSp modSp new mod">
        <pc:chgData name="Sara Muneeb" userId="29b624b1-a719-43f5-9b52-388cd4043c04" providerId="ADAL" clId="{30E36F8D-701E-4C78-8DC5-344B9AA64333}" dt="2022-10-27T09:34:58.927" v="609" actId="20577"/>
        <pc:sldMkLst>
          <pc:docMk/>
          <pc:sldMk cId="2369560825" sldId="264"/>
        </pc:sldMkLst>
        <pc:spChg chg="mod">
          <ac:chgData name="Sara Muneeb" userId="29b624b1-a719-43f5-9b52-388cd4043c04" providerId="ADAL" clId="{30E36F8D-701E-4C78-8DC5-344B9AA64333}" dt="2022-10-27T09:33:19.419" v="604" actId="20577"/>
          <ac:spMkLst>
            <pc:docMk/>
            <pc:sldMk cId="2369560825" sldId="264"/>
            <ac:spMk id="2" creationId="{AC5F1C3F-2E34-4E23-3567-E8AFDA4BD814}"/>
          </ac:spMkLst>
        </pc:spChg>
        <pc:spChg chg="del">
          <ac:chgData name="Sara Muneeb" userId="29b624b1-a719-43f5-9b52-388cd4043c04" providerId="ADAL" clId="{30E36F8D-701E-4C78-8DC5-344B9AA64333}" dt="2022-10-27T09:34:18.557" v="605" actId="22"/>
          <ac:spMkLst>
            <pc:docMk/>
            <pc:sldMk cId="2369560825" sldId="264"/>
            <ac:spMk id="3" creationId="{B64B6C2E-887A-2421-730E-70B586FE58B3}"/>
          </ac:spMkLst>
        </pc:spChg>
        <pc:spChg chg="add mod">
          <ac:chgData name="Sara Muneeb" userId="29b624b1-a719-43f5-9b52-388cd4043c04" providerId="ADAL" clId="{30E36F8D-701E-4C78-8DC5-344B9AA64333}" dt="2022-10-27T09:34:58.927" v="609" actId="20577"/>
          <ac:spMkLst>
            <pc:docMk/>
            <pc:sldMk cId="2369560825" sldId="264"/>
            <ac:spMk id="6" creationId="{F6D4A4A5-3132-2673-91F9-173464E74844}"/>
          </ac:spMkLst>
        </pc:spChg>
        <pc:picChg chg="add mod ord">
          <ac:chgData name="Sara Muneeb" userId="29b624b1-a719-43f5-9b52-388cd4043c04" providerId="ADAL" clId="{30E36F8D-701E-4C78-8DC5-344B9AA64333}" dt="2022-10-27T09:34:18.557" v="605" actId="22"/>
          <ac:picMkLst>
            <pc:docMk/>
            <pc:sldMk cId="2369560825" sldId="264"/>
            <ac:picMk id="5" creationId="{E608F13E-DD98-EA78-81BD-D7630518CCAE}"/>
          </ac:picMkLst>
        </pc:picChg>
      </pc:sldChg>
      <pc:sldChg chg="del">
        <pc:chgData name="Sara Muneeb" userId="29b624b1-a719-43f5-9b52-388cd4043c04" providerId="ADAL" clId="{30E36F8D-701E-4C78-8DC5-344B9AA64333}" dt="2022-10-14T10:35:23.925" v="0" actId="47"/>
        <pc:sldMkLst>
          <pc:docMk/>
          <pc:sldMk cId="3089092467" sldId="264"/>
        </pc:sldMkLst>
      </pc:sldChg>
      <pc:sldChg chg="addSp delSp modSp new mod">
        <pc:chgData name="Sara Muneeb" userId="29b624b1-a719-43f5-9b52-388cd4043c04" providerId="ADAL" clId="{30E36F8D-701E-4C78-8DC5-344B9AA64333}" dt="2022-10-27T09:39:31.617" v="665" actId="20577"/>
        <pc:sldMkLst>
          <pc:docMk/>
          <pc:sldMk cId="48195716" sldId="265"/>
        </pc:sldMkLst>
        <pc:spChg chg="mod">
          <ac:chgData name="Sara Muneeb" userId="29b624b1-a719-43f5-9b52-388cd4043c04" providerId="ADAL" clId="{30E36F8D-701E-4C78-8DC5-344B9AA64333}" dt="2022-10-27T09:35:23.486" v="632" actId="20577"/>
          <ac:spMkLst>
            <pc:docMk/>
            <pc:sldMk cId="48195716" sldId="265"/>
            <ac:spMk id="2" creationId="{C345DE93-74E4-7F12-CC2C-77B71BE22688}"/>
          </ac:spMkLst>
        </pc:spChg>
        <pc:spChg chg="del">
          <ac:chgData name="Sara Muneeb" userId="29b624b1-a719-43f5-9b52-388cd4043c04" providerId="ADAL" clId="{30E36F8D-701E-4C78-8DC5-344B9AA64333}" dt="2022-10-27T09:38:19.958" v="633" actId="22"/>
          <ac:spMkLst>
            <pc:docMk/>
            <pc:sldMk cId="48195716" sldId="265"/>
            <ac:spMk id="3" creationId="{6EE66B09-A190-114C-EB17-B5635F6E914E}"/>
          </ac:spMkLst>
        </pc:spChg>
        <pc:spChg chg="add mod">
          <ac:chgData name="Sara Muneeb" userId="29b624b1-a719-43f5-9b52-388cd4043c04" providerId="ADAL" clId="{30E36F8D-701E-4C78-8DC5-344B9AA64333}" dt="2022-10-27T09:39:31.617" v="665" actId="20577"/>
          <ac:spMkLst>
            <pc:docMk/>
            <pc:sldMk cId="48195716" sldId="265"/>
            <ac:spMk id="6" creationId="{3904B834-A454-7D43-5C31-22CEEDDBDB24}"/>
          </ac:spMkLst>
        </pc:spChg>
        <pc:picChg chg="add mod ord">
          <ac:chgData name="Sara Muneeb" userId="29b624b1-a719-43f5-9b52-388cd4043c04" providerId="ADAL" clId="{30E36F8D-701E-4C78-8DC5-344B9AA64333}" dt="2022-10-27T09:38:36.306" v="634" actId="1076"/>
          <ac:picMkLst>
            <pc:docMk/>
            <pc:sldMk cId="48195716" sldId="265"/>
            <ac:picMk id="5" creationId="{735D2858-DFAC-C5A2-D041-934F17C76BDE}"/>
          </ac:picMkLst>
        </pc:picChg>
      </pc:sldChg>
      <pc:sldChg chg="del">
        <pc:chgData name="Sara Muneeb" userId="29b624b1-a719-43f5-9b52-388cd4043c04" providerId="ADAL" clId="{30E36F8D-701E-4C78-8DC5-344B9AA64333}" dt="2022-10-14T10:35:23.925" v="0" actId="47"/>
        <pc:sldMkLst>
          <pc:docMk/>
          <pc:sldMk cId="2055132816" sldId="265"/>
        </pc:sldMkLst>
      </pc:sldChg>
      <pc:sldChg chg="addSp delSp modSp new mod">
        <pc:chgData name="Sara Muneeb" userId="29b624b1-a719-43f5-9b52-388cd4043c04" providerId="ADAL" clId="{30E36F8D-701E-4C78-8DC5-344B9AA64333}" dt="2022-10-27T09:44:47.017" v="697" actId="1076"/>
        <pc:sldMkLst>
          <pc:docMk/>
          <pc:sldMk cId="2775679932" sldId="266"/>
        </pc:sldMkLst>
        <pc:spChg chg="mod">
          <ac:chgData name="Sara Muneeb" userId="29b624b1-a719-43f5-9b52-388cd4043c04" providerId="ADAL" clId="{30E36F8D-701E-4C78-8DC5-344B9AA64333}" dt="2022-10-27T09:41:31.456" v="679" actId="20577"/>
          <ac:spMkLst>
            <pc:docMk/>
            <pc:sldMk cId="2775679932" sldId="266"/>
            <ac:spMk id="2" creationId="{7E53634E-2144-76C6-554A-40F79F235364}"/>
          </ac:spMkLst>
        </pc:spChg>
        <pc:spChg chg="del">
          <ac:chgData name="Sara Muneeb" userId="29b624b1-a719-43f5-9b52-388cd4043c04" providerId="ADAL" clId="{30E36F8D-701E-4C78-8DC5-344B9AA64333}" dt="2022-10-27T09:42:45.500" v="680"/>
          <ac:spMkLst>
            <pc:docMk/>
            <pc:sldMk cId="2775679932" sldId="266"/>
            <ac:spMk id="3" creationId="{0D42D65A-996D-0BEC-66DE-A19BA040E7A9}"/>
          </ac:spMkLst>
        </pc:spChg>
        <pc:spChg chg="add del mod">
          <ac:chgData name="Sara Muneeb" userId="29b624b1-a719-43f5-9b52-388cd4043c04" providerId="ADAL" clId="{30E36F8D-701E-4C78-8DC5-344B9AA64333}" dt="2022-10-27T09:43:42.084" v="687" actId="22"/>
          <ac:spMkLst>
            <pc:docMk/>
            <pc:sldMk cId="2775679932" sldId="266"/>
            <ac:spMk id="4" creationId="{913C39B7-3293-D9AA-9DF4-FCE4DAC9AD51}"/>
          </ac:spMkLst>
        </pc:spChg>
        <pc:spChg chg="add del mod">
          <ac:chgData name="Sara Muneeb" userId="29b624b1-a719-43f5-9b52-388cd4043c04" providerId="ADAL" clId="{30E36F8D-701E-4C78-8DC5-344B9AA64333}" dt="2022-10-27T09:43:27.659" v="686"/>
          <ac:spMkLst>
            <pc:docMk/>
            <pc:sldMk cId="2775679932" sldId="266"/>
            <ac:spMk id="5" creationId="{DBF03247-DD9D-D4FA-A06D-3E11D4D1F706}"/>
          </ac:spMkLst>
        </pc:spChg>
        <pc:spChg chg="add del mod">
          <ac:chgData name="Sara Muneeb" userId="29b624b1-a719-43f5-9b52-388cd4043c04" providerId="ADAL" clId="{30E36F8D-701E-4C78-8DC5-344B9AA64333}" dt="2022-10-27T09:43:26.306" v="685"/>
          <ac:spMkLst>
            <pc:docMk/>
            <pc:sldMk cId="2775679932" sldId="266"/>
            <ac:spMk id="6" creationId="{943394E9-1C08-68ED-97F3-72CA164015BD}"/>
          </ac:spMkLst>
        </pc:spChg>
        <pc:spChg chg="add del mod">
          <ac:chgData name="Sara Muneeb" userId="29b624b1-a719-43f5-9b52-388cd4043c04" providerId="ADAL" clId="{30E36F8D-701E-4C78-8DC5-344B9AA64333}" dt="2022-10-27T09:43:25.614" v="684"/>
          <ac:spMkLst>
            <pc:docMk/>
            <pc:sldMk cId="2775679932" sldId="266"/>
            <ac:spMk id="7" creationId="{CD32DBED-B0AF-C6CA-23E9-F8E29E461FE6}"/>
          </ac:spMkLst>
        </pc:spChg>
        <pc:spChg chg="add mod">
          <ac:chgData name="Sara Muneeb" userId="29b624b1-a719-43f5-9b52-388cd4043c04" providerId="ADAL" clId="{30E36F8D-701E-4C78-8DC5-344B9AA64333}" dt="2022-10-27T09:44:44.992" v="696" actId="123"/>
          <ac:spMkLst>
            <pc:docMk/>
            <pc:sldMk cId="2775679932" sldId="266"/>
            <ac:spMk id="10" creationId="{5861BC76-7095-273D-4EE2-EC4B3EF7B76B}"/>
          </ac:spMkLst>
        </pc:spChg>
        <pc:picChg chg="add mod ord">
          <ac:chgData name="Sara Muneeb" userId="29b624b1-a719-43f5-9b52-388cd4043c04" providerId="ADAL" clId="{30E36F8D-701E-4C78-8DC5-344B9AA64333}" dt="2022-10-27T09:44:47.017" v="697" actId="1076"/>
          <ac:picMkLst>
            <pc:docMk/>
            <pc:sldMk cId="2775679932" sldId="266"/>
            <ac:picMk id="9" creationId="{7A949460-653D-F663-D5A8-A22B724202AF}"/>
          </ac:picMkLst>
        </pc:picChg>
      </pc:sldChg>
      <pc:sldChg chg="del">
        <pc:chgData name="Sara Muneeb" userId="29b624b1-a719-43f5-9b52-388cd4043c04" providerId="ADAL" clId="{30E36F8D-701E-4C78-8DC5-344B9AA64333}" dt="2022-10-14T10:35:23.925" v="0" actId="47"/>
        <pc:sldMkLst>
          <pc:docMk/>
          <pc:sldMk cId="4019382382" sldId="266"/>
        </pc:sldMkLst>
      </pc:sldChg>
      <pc:sldChg chg="addSp modSp new mod">
        <pc:chgData name="Sara Muneeb" userId="29b624b1-a719-43f5-9b52-388cd4043c04" providerId="ADAL" clId="{30E36F8D-701E-4C78-8DC5-344B9AA64333}" dt="2022-10-27T09:56:09.132" v="816" actId="1076"/>
        <pc:sldMkLst>
          <pc:docMk/>
          <pc:sldMk cId="43028477" sldId="267"/>
        </pc:sldMkLst>
        <pc:spChg chg="mod">
          <ac:chgData name="Sara Muneeb" userId="29b624b1-a719-43f5-9b52-388cd4043c04" providerId="ADAL" clId="{30E36F8D-701E-4C78-8DC5-344B9AA64333}" dt="2022-10-27T09:47:04.823" v="709" actId="20577"/>
          <ac:spMkLst>
            <pc:docMk/>
            <pc:sldMk cId="43028477" sldId="267"/>
            <ac:spMk id="2" creationId="{68F05795-126C-4305-5B28-6BC700E6A357}"/>
          </ac:spMkLst>
        </pc:spChg>
        <pc:spChg chg="mod">
          <ac:chgData name="Sara Muneeb" userId="29b624b1-a719-43f5-9b52-388cd4043c04" providerId="ADAL" clId="{30E36F8D-701E-4C78-8DC5-344B9AA64333}" dt="2022-10-27T09:55:59.912" v="811" actId="27636"/>
          <ac:spMkLst>
            <pc:docMk/>
            <pc:sldMk cId="43028477" sldId="267"/>
            <ac:spMk id="3" creationId="{8B71C249-1AD9-475C-6C3B-BAA0839779FB}"/>
          </ac:spMkLst>
        </pc:spChg>
        <pc:picChg chg="add mod">
          <ac:chgData name="Sara Muneeb" userId="29b624b1-a719-43f5-9b52-388cd4043c04" providerId="ADAL" clId="{30E36F8D-701E-4C78-8DC5-344B9AA64333}" dt="2022-10-27T09:56:01.961" v="812" actId="1076"/>
          <ac:picMkLst>
            <pc:docMk/>
            <pc:sldMk cId="43028477" sldId="267"/>
            <ac:picMk id="5" creationId="{F2B6F679-BE53-E593-0519-E7F5662E795F}"/>
          </ac:picMkLst>
        </pc:picChg>
        <pc:picChg chg="add mod">
          <ac:chgData name="Sara Muneeb" userId="29b624b1-a719-43f5-9b52-388cd4043c04" providerId="ADAL" clId="{30E36F8D-701E-4C78-8DC5-344B9AA64333}" dt="2022-10-27T09:56:09.132" v="816" actId="1076"/>
          <ac:picMkLst>
            <pc:docMk/>
            <pc:sldMk cId="43028477" sldId="267"/>
            <ac:picMk id="7170" creationId="{15C37EFC-AF93-3521-E332-6ABE5CC3DF7D}"/>
          </ac:picMkLst>
        </pc:picChg>
      </pc:sldChg>
      <pc:sldChg chg="del">
        <pc:chgData name="Sara Muneeb" userId="29b624b1-a719-43f5-9b52-388cd4043c04" providerId="ADAL" clId="{30E36F8D-701E-4C78-8DC5-344B9AA64333}" dt="2022-10-14T10:35:23.925" v="0" actId="47"/>
        <pc:sldMkLst>
          <pc:docMk/>
          <pc:sldMk cId="3242451250" sldId="267"/>
        </pc:sldMkLst>
      </pc:sldChg>
      <pc:sldChg chg="addSp delSp modSp new mod">
        <pc:chgData name="Sara Muneeb" userId="29b624b1-a719-43f5-9b52-388cd4043c04" providerId="ADAL" clId="{30E36F8D-701E-4C78-8DC5-344B9AA64333}" dt="2022-10-27T09:57:23.883" v="823" actId="1076"/>
        <pc:sldMkLst>
          <pc:docMk/>
          <pc:sldMk cId="2200071207" sldId="268"/>
        </pc:sldMkLst>
        <pc:spChg chg="mod">
          <ac:chgData name="Sara Muneeb" userId="29b624b1-a719-43f5-9b52-388cd4043c04" providerId="ADAL" clId="{30E36F8D-701E-4C78-8DC5-344B9AA64333}" dt="2022-10-27T09:51:37.022" v="772" actId="20577"/>
          <ac:spMkLst>
            <pc:docMk/>
            <pc:sldMk cId="2200071207" sldId="268"/>
            <ac:spMk id="2" creationId="{2F02E49E-B61F-93E7-705E-65D1C887C5F7}"/>
          </ac:spMkLst>
        </pc:spChg>
        <pc:spChg chg="mod">
          <ac:chgData name="Sara Muneeb" userId="29b624b1-a719-43f5-9b52-388cd4043c04" providerId="ADAL" clId="{30E36F8D-701E-4C78-8DC5-344B9AA64333}" dt="2022-10-27T09:56:14.346" v="818" actId="27636"/>
          <ac:spMkLst>
            <pc:docMk/>
            <pc:sldMk cId="2200071207" sldId="268"/>
            <ac:spMk id="3" creationId="{B0DD38F1-2FFB-1783-12A8-2CADCD9B3253}"/>
          </ac:spMkLst>
        </pc:spChg>
        <pc:spChg chg="add del">
          <ac:chgData name="Sara Muneeb" userId="29b624b1-a719-43f5-9b52-388cd4043c04" providerId="ADAL" clId="{30E36F8D-701E-4C78-8DC5-344B9AA64333}" dt="2022-10-27T09:55:00.115" v="797"/>
          <ac:spMkLst>
            <pc:docMk/>
            <pc:sldMk cId="2200071207" sldId="268"/>
            <ac:spMk id="4" creationId="{7DC33078-A00A-4CD2-B193-0B55F5E198D2}"/>
          </ac:spMkLst>
        </pc:spChg>
        <pc:picChg chg="add mod">
          <ac:chgData name="Sara Muneeb" userId="29b624b1-a719-43f5-9b52-388cd4043c04" providerId="ADAL" clId="{30E36F8D-701E-4C78-8DC5-344B9AA64333}" dt="2022-10-27T09:56:18.423" v="820" actId="1076"/>
          <ac:picMkLst>
            <pc:docMk/>
            <pc:sldMk cId="2200071207" sldId="268"/>
            <ac:picMk id="8196" creationId="{81CF2A35-0F7E-4765-68D8-2414FCBC7D3C}"/>
          </ac:picMkLst>
        </pc:picChg>
        <pc:picChg chg="add mod">
          <ac:chgData name="Sara Muneeb" userId="29b624b1-a719-43f5-9b52-388cd4043c04" providerId="ADAL" clId="{30E36F8D-701E-4C78-8DC5-344B9AA64333}" dt="2022-10-27T09:57:23.883" v="823" actId="1076"/>
          <ac:picMkLst>
            <pc:docMk/>
            <pc:sldMk cId="2200071207" sldId="268"/>
            <ac:picMk id="8198" creationId="{075A944E-D64B-1EFC-048A-0FC36777BE84}"/>
          </ac:picMkLst>
        </pc:picChg>
      </pc:sldChg>
      <pc:sldChg chg="del">
        <pc:chgData name="Sara Muneeb" userId="29b624b1-a719-43f5-9b52-388cd4043c04" providerId="ADAL" clId="{30E36F8D-701E-4C78-8DC5-344B9AA64333}" dt="2022-10-14T10:35:23.925" v="0" actId="47"/>
        <pc:sldMkLst>
          <pc:docMk/>
          <pc:sldMk cId="3101717773" sldId="268"/>
        </pc:sldMkLst>
      </pc:sldChg>
      <pc:sldChg chg="addSp modSp new mod">
        <pc:chgData name="Sara Muneeb" userId="29b624b1-a719-43f5-9b52-388cd4043c04" providerId="ADAL" clId="{30E36F8D-701E-4C78-8DC5-344B9AA64333}" dt="2022-10-27T10:04:50.333" v="889" actId="20577"/>
        <pc:sldMkLst>
          <pc:docMk/>
          <pc:sldMk cId="153326419" sldId="269"/>
        </pc:sldMkLst>
        <pc:spChg chg="mod">
          <ac:chgData name="Sara Muneeb" userId="29b624b1-a719-43f5-9b52-388cd4043c04" providerId="ADAL" clId="{30E36F8D-701E-4C78-8DC5-344B9AA64333}" dt="2022-10-27T10:04:50.333" v="889" actId="20577"/>
          <ac:spMkLst>
            <pc:docMk/>
            <pc:sldMk cId="153326419" sldId="269"/>
            <ac:spMk id="2" creationId="{34066B5B-524A-7D89-A404-A8814A93F37C}"/>
          </ac:spMkLst>
        </pc:spChg>
        <pc:spChg chg="mod">
          <ac:chgData name="Sara Muneeb" userId="29b624b1-a719-43f5-9b52-388cd4043c04" providerId="ADAL" clId="{30E36F8D-701E-4C78-8DC5-344B9AA64333}" dt="2022-10-27T09:58:22.758" v="835" actId="20577"/>
          <ac:spMkLst>
            <pc:docMk/>
            <pc:sldMk cId="153326419" sldId="269"/>
            <ac:spMk id="3" creationId="{77ED6F21-2BDD-9E81-D458-361EFA55A296}"/>
          </ac:spMkLst>
        </pc:spChg>
        <pc:picChg chg="add mod">
          <ac:chgData name="Sara Muneeb" userId="29b624b1-a719-43f5-9b52-388cd4043c04" providerId="ADAL" clId="{30E36F8D-701E-4C78-8DC5-344B9AA64333}" dt="2022-10-27T09:58:19.827" v="834" actId="1076"/>
          <ac:picMkLst>
            <pc:docMk/>
            <pc:sldMk cId="153326419" sldId="269"/>
            <ac:picMk id="9218" creationId="{3CD61DD3-2186-2F25-C072-AC991813AB36}"/>
          </ac:picMkLst>
        </pc:picChg>
        <pc:picChg chg="add mod">
          <ac:chgData name="Sara Muneeb" userId="29b624b1-a719-43f5-9b52-388cd4043c04" providerId="ADAL" clId="{30E36F8D-701E-4C78-8DC5-344B9AA64333}" dt="2022-10-27T09:59:30.330" v="846" actId="1076"/>
          <ac:picMkLst>
            <pc:docMk/>
            <pc:sldMk cId="153326419" sldId="269"/>
            <ac:picMk id="9220" creationId="{A0383202-A1CC-48AF-B1F9-27AFB945BD3F}"/>
          </ac:picMkLst>
        </pc:picChg>
      </pc:sldChg>
      <pc:sldChg chg="del">
        <pc:chgData name="Sara Muneeb" userId="29b624b1-a719-43f5-9b52-388cd4043c04" providerId="ADAL" clId="{30E36F8D-701E-4C78-8DC5-344B9AA64333}" dt="2022-10-14T10:35:23.925" v="0" actId="47"/>
        <pc:sldMkLst>
          <pc:docMk/>
          <pc:sldMk cId="1112156310" sldId="269"/>
        </pc:sldMkLst>
      </pc:sldChg>
      <pc:sldChg chg="del">
        <pc:chgData name="Sara Muneeb" userId="29b624b1-a719-43f5-9b52-388cd4043c04" providerId="ADAL" clId="{30E36F8D-701E-4C78-8DC5-344B9AA64333}" dt="2022-10-14T10:35:23.925" v="0" actId="47"/>
        <pc:sldMkLst>
          <pc:docMk/>
          <pc:sldMk cId="203418712" sldId="270"/>
        </pc:sldMkLst>
      </pc:sldChg>
      <pc:sldChg chg="addSp delSp modSp new mod">
        <pc:chgData name="Sara Muneeb" userId="29b624b1-a719-43f5-9b52-388cd4043c04" providerId="ADAL" clId="{30E36F8D-701E-4C78-8DC5-344B9AA64333}" dt="2022-10-27T10:04:39.481" v="864" actId="1076"/>
        <pc:sldMkLst>
          <pc:docMk/>
          <pc:sldMk cId="1606120938" sldId="270"/>
        </pc:sldMkLst>
        <pc:spChg chg="mod">
          <ac:chgData name="Sara Muneeb" userId="29b624b1-a719-43f5-9b52-388cd4043c04" providerId="ADAL" clId="{30E36F8D-701E-4C78-8DC5-344B9AA64333}" dt="2022-10-27T10:00:31.586" v="858" actId="20577"/>
          <ac:spMkLst>
            <pc:docMk/>
            <pc:sldMk cId="1606120938" sldId="270"/>
            <ac:spMk id="2" creationId="{0AAE486B-AF40-29E6-1E1E-D42B13DE982E}"/>
          </ac:spMkLst>
        </pc:spChg>
        <pc:spChg chg="del">
          <ac:chgData name="Sara Muneeb" userId="29b624b1-a719-43f5-9b52-388cd4043c04" providerId="ADAL" clId="{30E36F8D-701E-4C78-8DC5-344B9AA64333}" dt="2022-10-27T10:04:14.664" v="859" actId="22"/>
          <ac:spMkLst>
            <pc:docMk/>
            <pc:sldMk cId="1606120938" sldId="270"/>
            <ac:spMk id="3" creationId="{3CDE8735-2127-F34D-84CC-1B620BD2DD4A}"/>
          </ac:spMkLst>
        </pc:spChg>
        <pc:spChg chg="add mod">
          <ac:chgData name="Sara Muneeb" userId="29b624b1-a719-43f5-9b52-388cd4043c04" providerId="ADAL" clId="{30E36F8D-701E-4C78-8DC5-344B9AA64333}" dt="2022-10-27T10:04:39.481" v="864" actId="1076"/>
          <ac:spMkLst>
            <pc:docMk/>
            <pc:sldMk cId="1606120938" sldId="270"/>
            <ac:spMk id="6" creationId="{1BEB997D-ABA7-070F-38FF-5188AC3D4FB7}"/>
          </ac:spMkLst>
        </pc:spChg>
        <pc:picChg chg="add mod ord">
          <ac:chgData name="Sara Muneeb" userId="29b624b1-a719-43f5-9b52-388cd4043c04" providerId="ADAL" clId="{30E36F8D-701E-4C78-8DC5-344B9AA64333}" dt="2022-10-27T10:04:17.822" v="860" actId="1076"/>
          <ac:picMkLst>
            <pc:docMk/>
            <pc:sldMk cId="1606120938" sldId="270"/>
            <ac:picMk id="5" creationId="{5644E343-113D-6D0A-6BB5-2F54FC895B70}"/>
          </ac:picMkLst>
        </pc:picChg>
      </pc:sldChg>
      <pc:sldChg chg="addSp delSp modSp new mod">
        <pc:chgData name="Sara Muneeb" userId="29b624b1-a719-43f5-9b52-388cd4043c04" providerId="ADAL" clId="{30E36F8D-701E-4C78-8DC5-344B9AA64333}" dt="2022-10-27T10:06:05.838" v="904" actId="1076"/>
        <pc:sldMkLst>
          <pc:docMk/>
          <pc:sldMk cId="357178286" sldId="271"/>
        </pc:sldMkLst>
        <pc:spChg chg="mod">
          <ac:chgData name="Sara Muneeb" userId="29b624b1-a719-43f5-9b52-388cd4043c04" providerId="ADAL" clId="{30E36F8D-701E-4C78-8DC5-344B9AA64333}" dt="2022-10-27T10:05:52.777" v="901" actId="20577"/>
          <ac:spMkLst>
            <pc:docMk/>
            <pc:sldMk cId="357178286" sldId="271"/>
            <ac:spMk id="2" creationId="{D1CE60AB-18AD-C304-D298-31A68644F732}"/>
          </ac:spMkLst>
        </pc:spChg>
        <pc:spChg chg="del">
          <ac:chgData name="Sara Muneeb" userId="29b624b1-a719-43f5-9b52-388cd4043c04" providerId="ADAL" clId="{30E36F8D-701E-4C78-8DC5-344B9AA64333}" dt="2022-10-27T10:05:46.368" v="890" actId="22"/>
          <ac:spMkLst>
            <pc:docMk/>
            <pc:sldMk cId="357178286" sldId="271"/>
            <ac:spMk id="3" creationId="{14854DC6-453E-CDA1-80BE-0FB1AD589A7F}"/>
          </ac:spMkLst>
        </pc:spChg>
        <pc:spChg chg="add mod">
          <ac:chgData name="Sara Muneeb" userId="29b624b1-a719-43f5-9b52-388cd4043c04" providerId="ADAL" clId="{30E36F8D-701E-4C78-8DC5-344B9AA64333}" dt="2022-10-27T10:06:05.838" v="904" actId="1076"/>
          <ac:spMkLst>
            <pc:docMk/>
            <pc:sldMk cId="357178286" sldId="271"/>
            <ac:spMk id="6" creationId="{09B3EB19-5FAF-3C30-B266-34A9FFB0B50E}"/>
          </ac:spMkLst>
        </pc:spChg>
        <pc:picChg chg="add mod ord">
          <ac:chgData name="Sara Muneeb" userId="29b624b1-a719-43f5-9b52-388cd4043c04" providerId="ADAL" clId="{30E36F8D-701E-4C78-8DC5-344B9AA64333}" dt="2022-10-27T10:05:48.381" v="891" actId="1076"/>
          <ac:picMkLst>
            <pc:docMk/>
            <pc:sldMk cId="357178286" sldId="271"/>
            <ac:picMk id="5" creationId="{DE4E289A-D1F2-86F2-4000-9D7E2DAC1895}"/>
          </ac:picMkLst>
        </pc:picChg>
      </pc:sldChg>
      <pc:sldChg chg="del">
        <pc:chgData name="Sara Muneeb" userId="29b624b1-a719-43f5-9b52-388cd4043c04" providerId="ADAL" clId="{30E36F8D-701E-4C78-8DC5-344B9AA64333}" dt="2022-10-14T10:35:23.925" v="0" actId="47"/>
        <pc:sldMkLst>
          <pc:docMk/>
          <pc:sldMk cId="3906220549" sldId="271"/>
        </pc:sldMkLst>
      </pc:sldChg>
      <pc:sldChg chg="addSp modSp new mod">
        <pc:chgData name="Sara Muneeb" userId="29b624b1-a719-43f5-9b52-388cd4043c04" providerId="ADAL" clId="{30E36F8D-701E-4C78-8DC5-344B9AA64333}" dt="2022-10-27T10:12:09.126" v="941" actId="1076"/>
        <pc:sldMkLst>
          <pc:docMk/>
          <pc:sldMk cId="2467255837" sldId="272"/>
        </pc:sldMkLst>
        <pc:spChg chg="mod">
          <ac:chgData name="Sara Muneeb" userId="29b624b1-a719-43f5-9b52-388cd4043c04" providerId="ADAL" clId="{30E36F8D-701E-4C78-8DC5-344B9AA64333}" dt="2022-10-27T10:07:02.443" v="916" actId="20577"/>
          <ac:spMkLst>
            <pc:docMk/>
            <pc:sldMk cId="2467255837" sldId="272"/>
            <ac:spMk id="2" creationId="{1F365FBA-F8AC-E6D9-7AE3-32B59DED604D}"/>
          </ac:spMkLst>
        </pc:spChg>
        <pc:spChg chg="mod">
          <ac:chgData name="Sara Muneeb" userId="29b624b1-a719-43f5-9b52-388cd4043c04" providerId="ADAL" clId="{30E36F8D-701E-4C78-8DC5-344B9AA64333}" dt="2022-10-27T10:11:19.009" v="933" actId="404"/>
          <ac:spMkLst>
            <pc:docMk/>
            <pc:sldMk cId="2467255837" sldId="272"/>
            <ac:spMk id="3" creationId="{4C6CBABB-93B4-B7A1-86F9-D0672A782D3D}"/>
          </ac:spMkLst>
        </pc:spChg>
        <pc:spChg chg="add mod">
          <ac:chgData name="Sara Muneeb" userId="29b624b1-a719-43f5-9b52-388cd4043c04" providerId="ADAL" clId="{30E36F8D-701E-4C78-8DC5-344B9AA64333}" dt="2022-10-27T10:12:09.126" v="941" actId="1076"/>
          <ac:spMkLst>
            <pc:docMk/>
            <pc:sldMk cId="2467255837" sldId="272"/>
            <ac:spMk id="6" creationId="{B8149BE3-F657-EE6D-527B-FD68C13AAFD9}"/>
          </ac:spMkLst>
        </pc:spChg>
        <pc:picChg chg="add mod">
          <ac:chgData name="Sara Muneeb" userId="29b624b1-a719-43f5-9b52-388cd4043c04" providerId="ADAL" clId="{30E36F8D-701E-4C78-8DC5-344B9AA64333}" dt="2022-10-27T10:11:31.285" v="935" actId="1076"/>
          <ac:picMkLst>
            <pc:docMk/>
            <pc:sldMk cId="2467255837" sldId="272"/>
            <ac:picMk id="5" creationId="{E936298C-681B-30B4-5D57-0375CC3A1630}"/>
          </ac:picMkLst>
        </pc:picChg>
      </pc:sldChg>
      <pc:sldChg chg="del">
        <pc:chgData name="Sara Muneeb" userId="29b624b1-a719-43f5-9b52-388cd4043c04" providerId="ADAL" clId="{30E36F8D-701E-4C78-8DC5-344B9AA64333}" dt="2022-10-14T10:35:23.925" v="0" actId="47"/>
        <pc:sldMkLst>
          <pc:docMk/>
          <pc:sldMk cId="2652267156" sldId="272"/>
        </pc:sldMkLst>
      </pc:sldChg>
      <pc:sldChg chg="modSp new mod">
        <pc:chgData name="Sara Muneeb" userId="29b624b1-a719-43f5-9b52-388cd4043c04" providerId="ADAL" clId="{30E36F8D-701E-4C78-8DC5-344B9AA64333}" dt="2022-10-27T10:14:58.413" v="952"/>
        <pc:sldMkLst>
          <pc:docMk/>
          <pc:sldMk cId="2074548442" sldId="273"/>
        </pc:sldMkLst>
        <pc:spChg chg="mod">
          <ac:chgData name="Sara Muneeb" userId="29b624b1-a719-43f5-9b52-388cd4043c04" providerId="ADAL" clId="{30E36F8D-701E-4C78-8DC5-344B9AA64333}" dt="2022-10-27T10:14:43.153" v="949" actId="20577"/>
          <ac:spMkLst>
            <pc:docMk/>
            <pc:sldMk cId="2074548442" sldId="273"/>
            <ac:spMk id="2" creationId="{A2BFFE54-5D87-9918-8652-54B0462E33E2}"/>
          </ac:spMkLst>
        </pc:spChg>
        <pc:spChg chg="mod">
          <ac:chgData name="Sara Muneeb" userId="29b624b1-a719-43f5-9b52-388cd4043c04" providerId="ADAL" clId="{30E36F8D-701E-4C78-8DC5-344B9AA64333}" dt="2022-10-27T10:14:58.413" v="952"/>
          <ac:spMkLst>
            <pc:docMk/>
            <pc:sldMk cId="2074548442" sldId="273"/>
            <ac:spMk id="3" creationId="{459576E8-8C21-A1DF-8C09-821E9CCA5631}"/>
          </ac:spMkLst>
        </pc:spChg>
      </pc:sldChg>
      <pc:sldChg chg="del">
        <pc:chgData name="Sara Muneeb" userId="29b624b1-a719-43f5-9b52-388cd4043c04" providerId="ADAL" clId="{30E36F8D-701E-4C78-8DC5-344B9AA64333}" dt="2022-10-14T10:35:23.925" v="0" actId="47"/>
        <pc:sldMkLst>
          <pc:docMk/>
          <pc:sldMk cId="2857574636" sldId="273"/>
        </pc:sldMkLst>
      </pc:sldChg>
      <pc:sldChg chg="modSp new mod">
        <pc:chgData name="Sara Muneeb" userId="29b624b1-a719-43f5-9b52-388cd4043c04" providerId="ADAL" clId="{30E36F8D-701E-4C78-8DC5-344B9AA64333}" dt="2022-10-27T10:18:32.954" v="989" actId="123"/>
        <pc:sldMkLst>
          <pc:docMk/>
          <pc:sldMk cId="45160760" sldId="274"/>
        </pc:sldMkLst>
        <pc:spChg chg="mod">
          <ac:chgData name="Sara Muneeb" userId="29b624b1-a719-43f5-9b52-388cd4043c04" providerId="ADAL" clId="{30E36F8D-701E-4C78-8DC5-344B9AA64333}" dt="2022-10-27T10:16:36.120" v="975" actId="20577"/>
          <ac:spMkLst>
            <pc:docMk/>
            <pc:sldMk cId="45160760" sldId="274"/>
            <ac:spMk id="2" creationId="{21A51092-3DE6-6747-D7DC-8D313DE1F1CA}"/>
          </ac:spMkLst>
        </pc:spChg>
        <pc:spChg chg="mod">
          <ac:chgData name="Sara Muneeb" userId="29b624b1-a719-43f5-9b52-388cd4043c04" providerId="ADAL" clId="{30E36F8D-701E-4C78-8DC5-344B9AA64333}" dt="2022-10-27T10:18:32.954" v="989" actId="123"/>
          <ac:spMkLst>
            <pc:docMk/>
            <pc:sldMk cId="45160760" sldId="274"/>
            <ac:spMk id="3" creationId="{A21D9265-3AD2-A576-CDA9-F7ADB84425B5}"/>
          </ac:spMkLst>
        </pc:spChg>
      </pc:sldChg>
      <pc:sldChg chg="del">
        <pc:chgData name="Sara Muneeb" userId="29b624b1-a719-43f5-9b52-388cd4043c04" providerId="ADAL" clId="{30E36F8D-701E-4C78-8DC5-344B9AA64333}" dt="2022-10-14T10:35:23.925" v="0" actId="47"/>
        <pc:sldMkLst>
          <pc:docMk/>
          <pc:sldMk cId="4091432733" sldId="274"/>
        </pc:sldMkLst>
      </pc:sldChg>
      <pc:sldChg chg="del">
        <pc:chgData name="Sara Muneeb" userId="29b624b1-a719-43f5-9b52-388cd4043c04" providerId="ADAL" clId="{30E36F8D-701E-4C78-8DC5-344B9AA64333}" dt="2022-10-14T10:35:23.925" v="0" actId="47"/>
        <pc:sldMkLst>
          <pc:docMk/>
          <pc:sldMk cId="468660334" sldId="275"/>
        </pc:sldMkLst>
      </pc:sldChg>
      <pc:sldChg chg="del">
        <pc:chgData name="Sara Muneeb" userId="29b624b1-a719-43f5-9b52-388cd4043c04" providerId="ADAL" clId="{30E36F8D-701E-4C78-8DC5-344B9AA64333}" dt="2022-10-14T10:35:23.925" v="0" actId="47"/>
        <pc:sldMkLst>
          <pc:docMk/>
          <pc:sldMk cId="1065072366" sldId="276"/>
        </pc:sldMkLst>
      </pc:sldChg>
      <pc:sldChg chg="del">
        <pc:chgData name="Sara Muneeb" userId="29b624b1-a719-43f5-9b52-388cd4043c04" providerId="ADAL" clId="{30E36F8D-701E-4C78-8DC5-344B9AA64333}" dt="2022-10-14T10:35:23.925" v="0" actId="47"/>
        <pc:sldMkLst>
          <pc:docMk/>
          <pc:sldMk cId="1522127483" sldId="277"/>
        </pc:sldMkLst>
      </pc:sldChg>
      <pc:sldChg chg="del">
        <pc:chgData name="Sara Muneeb" userId="29b624b1-a719-43f5-9b52-388cd4043c04" providerId="ADAL" clId="{30E36F8D-701E-4C78-8DC5-344B9AA64333}" dt="2022-10-14T10:35:23.925" v="0" actId="47"/>
        <pc:sldMkLst>
          <pc:docMk/>
          <pc:sldMk cId="880389858" sldId="278"/>
        </pc:sldMkLst>
      </pc:sldChg>
      <pc:sldChg chg="del">
        <pc:chgData name="Sara Muneeb" userId="29b624b1-a719-43f5-9b52-388cd4043c04" providerId="ADAL" clId="{30E36F8D-701E-4C78-8DC5-344B9AA64333}" dt="2022-10-14T10:35:23.925" v="0" actId="47"/>
        <pc:sldMkLst>
          <pc:docMk/>
          <pc:sldMk cId="3092916990" sldId="279"/>
        </pc:sldMkLst>
      </pc:sldChg>
      <pc:sldChg chg="del">
        <pc:chgData name="Sara Muneeb" userId="29b624b1-a719-43f5-9b52-388cd4043c04" providerId="ADAL" clId="{30E36F8D-701E-4C78-8DC5-344B9AA64333}" dt="2022-10-14T10:35:23.925" v="0" actId="47"/>
        <pc:sldMkLst>
          <pc:docMk/>
          <pc:sldMk cId="2638573794" sldId="280"/>
        </pc:sldMkLst>
      </pc:sldChg>
      <pc:sldChg chg="del">
        <pc:chgData name="Sara Muneeb" userId="29b624b1-a719-43f5-9b52-388cd4043c04" providerId="ADAL" clId="{30E36F8D-701E-4C78-8DC5-344B9AA64333}" dt="2022-10-14T10:35:23.925" v="0" actId="47"/>
        <pc:sldMkLst>
          <pc:docMk/>
          <pc:sldMk cId="310267447" sldId="281"/>
        </pc:sldMkLst>
      </pc:sldChg>
      <pc:sldChg chg="del">
        <pc:chgData name="Sara Muneeb" userId="29b624b1-a719-43f5-9b52-388cd4043c04" providerId="ADAL" clId="{30E36F8D-701E-4C78-8DC5-344B9AA64333}" dt="2022-10-14T10:35:23.925" v="0" actId="47"/>
        <pc:sldMkLst>
          <pc:docMk/>
          <pc:sldMk cId="2396696220" sldId="282"/>
        </pc:sldMkLst>
      </pc:sldChg>
      <pc:sldChg chg="del">
        <pc:chgData name="Sara Muneeb" userId="29b624b1-a719-43f5-9b52-388cd4043c04" providerId="ADAL" clId="{30E36F8D-701E-4C78-8DC5-344B9AA64333}" dt="2022-10-14T10:35:23.925" v="0" actId="47"/>
        <pc:sldMkLst>
          <pc:docMk/>
          <pc:sldMk cId="524865823" sldId="283"/>
        </pc:sldMkLst>
      </pc:sldChg>
      <pc:sldChg chg="del">
        <pc:chgData name="Sara Muneeb" userId="29b624b1-a719-43f5-9b52-388cd4043c04" providerId="ADAL" clId="{30E36F8D-701E-4C78-8DC5-344B9AA64333}" dt="2022-10-14T10:35:23.925" v="0" actId="47"/>
        <pc:sldMkLst>
          <pc:docMk/>
          <pc:sldMk cId="2834027920" sldId="284"/>
        </pc:sldMkLst>
      </pc:sldChg>
      <pc:sldChg chg="del">
        <pc:chgData name="Sara Muneeb" userId="29b624b1-a719-43f5-9b52-388cd4043c04" providerId="ADAL" clId="{30E36F8D-701E-4C78-8DC5-344B9AA64333}" dt="2022-10-14T10:35:23.925" v="0" actId="47"/>
        <pc:sldMkLst>
          <pc:docMk/>
          <pc:sldMk cId="3318470074" sldId="285"/>
        </pc:sldMkLst>
      </pc:sldChg>
      <pc:sldChg chg="del">
        <pc:chgData name="Sara Muneeb" userId="29b624b1-a719-43f5-9b52-388cd4043c04" providerId="ADAL" clId="{30E36F8D-701E-4C78-8DC5-344B9AA64333}" dt="2022-10-14T10:35:23.925" v="0" actId="47"/>
        <pc:sldMkLst>
          <pc:docMk/>
          <pc:sldMk cId="171315017" sldId="286"/>
        </pc:sldMkLst>
      </pc:sldChg>
      <pc:sldChg chg="del">
        <pc:chgData name="Sara Muneeb" userId="29b624b1-a719-43f5-9b52-388cd4043c04" providerId="ADAL" clId="{30E36F8D-701E-4C78-8DC5-344B9AA64333}" dt="2022-10-14T10:35:23.925" v="0" actId="47"/>
        <pc:sldMkLst>
          <pc:docMk/>
          <pc:sldMk cId="961026587" sldId="287"/>
        </pc:sldMkLst>
      </pc:sldChg>
      <pc:sldChg chg="del">
        <pc:chgData name="Sara Muneeb" userId="29b624b1-a719-43f5-9b52-388cd4043c04" providerId="ADAL" clId="{30E36F8D-701E-4C78-8DC5-344B9AA64333}" dt="2022-10-14T10:35:23.925" v="0" actId="47"/>
        <pc:sldMkLst>
          <pc:docMk/>
          <pc:sldMk cId="2069085298" sldId="288"/>
        </pc:sldMkLst>
      </pc:sldChg>
      <pc:sldChg chg="del">
        <pc:chgData name="Sara Muneeb" userId="29b624b1-a719-43f5-9b52-388cd4043c04" providerId="ADAL" clId="{30E36F8D-701E-4C78-8DC5-344B9AA64333}" dt="2022-10-14T10:35:23.925" v="0" actId="47"/>
        <pc:sldMkLst>
          <pc:docMk/>
          <pc:sldMk cId="567825676" sldId="289"/>
        </pc:sldMkLst>
      </pc:sldChg>
      <pc:sldChg chg="del">
        <pc:chgData name="Sara Muneeb" userId="29b624b1-a719-43f5-9b52-388cd4043c04" providerId="ADAL" clId="{30E36F8D-701E-4C78-8DC5-344B9AA64333}" dt="2022-10-14T10:35:23.925" v="0" actId="47"/>
        <pc:sldMkLst>
          <pc:docMk/>
          <pc:sldMk cId="1679030440" sldId="290"/>
        </pc:sldMkLst>
      </pc:sldChg>
      <pc:sldChg chg="del">
        <pc:chgData name="Sara Muneeb" userId="29b624b1-a719-43f5-9b52-388cd4043c04" providerId="ADAL" clId="{30E36F8D-701E-4C78-8DC5-344B9AA64333}" dt="2022-10-14T10:35:23.925" v="0" actId="47"/>
        <pc:sldMkLst>
          <pc:docMk/>
          <pc:sldMk cId="1568156888" sldId="291"/>
        </pc:sldMkLst>
      </pc:sldChg>
      <pc:sldChg chg="del">
        <pc:chgData name="Sara Muneeb" userId="29b624b1-a719-43f5-9b52-388cd4043c04" providerId="ADAL" clId="{30E36F8D-701E-4C78-8DC5-344B9AA64333}" dt="2022-10-14T10:35:23.925" v="0" actId="47"/>
        <pc:sldMkLst>
          <pc:docMk/>
          <pc:sldMk cId="1915435484" sldId="292"/>
        </pc:sldMkLst>
      </pc:sldChg>
      <pc:sldChg chg="del">
        <pc:chgData name="Sara Muneeb" userId="29b624b1-a719-43f5-9b52-388cd4043c04" providerId="ADAL" clId="{30E36F8D-701E-4C78-8DC5-344B9AA64333}" dt="2022-10-14T10:35:23.925" v="0" actId="47"/>
        <pc:sldMkLst>
          <pc:docMk/>
          <pc:sldMk cId="1281982144" sldId="293"/>
        </pc:sldMkLst>
      </pc:sldChg>
      <pc:sldChg chg="del">
        <pc:chgData name="Sara Muneeb" userId="29b624b1-a719-43f5-9b52-388cd4043c04" providerId="ADAL" clId="{30E36F8D-701E-4C78-8DC5-344B9AA64333}" dt="2022-10-14T10:35:23.925" v="0" actId="47"/>
        <pc:sldMkLst>
          <pc:docMk/>
          <pc:sldMk cId="883643329" sldId="294"/>
        </pc:sldMkLst>
      </pc:sldChg>
      <pc:sldChg chg="del">
        <pc:chgData name="Sara Muneeb" userId="29b624b1-a719-43f5-9b52-388cd4043c04" providerId="ADAL" clId="{30E36F8D-701E-4C78-8DC5-344B9AA64333}" dt="2022-10-14T10:35:23.925" v="0" actId="47"/>
        <pc:sldMkLst>
          <pc:docMk/>
          <pc:sldMk cId="952495631" sldId="295"/>
        </pc:sldMkLst>
      </pc:sldChg>
      <pc:sldChg chg="del">
        <pc:chgData name="Sara Muneeb" userId="29b624b1-a719-43f5-9b52-388cd4043c04" providerId="ADAL" clId="{30E36F8D-701E-4C78-8DC5-344B9AA64333}" dt="2022-10-14T10:35:23.925" v="0" actId="47"/>
        <pc:sldMkLst>
          <pc:docMk/>
          <pc:sldMk cId="4089414437" sldId="296"/>
        </pc:sldMkLst>
      </pc:sldChg>
      <pc:sldChg chg="del">
        <pc:chgData name="Sara Muneeb" userId="29b624b1-a719-43f5-9b52-388cd4043c04" providerId="ADAL" clId="{30E36F8D-701E-4C78-8DC5-344B9AA64333}" dt="2022-10-14T10:35:23.925" v="0" actId="47"/>
        <pc:sldMkLst>
          <pc:docMk/>
          <pc:sldMk cId="802826757" sldId="297"/>
        </pc:sldMkLst>
      </pc:sldChg>
      <pc:sldChg chg="del">
        <pc:chgData name="Sara Muneeb" userId="29b624b1-a719-43f5-9b52-388cd4043c04" providerId="ADAL" clId="{30E36F8D-701E-4C78-8DC5-344B9AA64333}" dt="2022-10-14T10:35:23.925" v="0" actId="47"/>
        <pc:sldMkLst>
          <pc:docMk/>
          <pc:sldMk cId="4005761744" sldId="298"/>
        </pc:sldMkLst>
      </pc:sldChg>
      <pc:sldChg chg="del">
        <pc:chgData name="Sara Muneeb" userId="29b624b1-a719-43f5-9b52-388cd4043c04" providerId="ADAL" clId="{30E36F8D-701E-4C78-8DC5-344B9AA64333}" dt="2022-10-14T10:35:23.925" v="0" actId="47"/>
        <pc:sldMkLst>
          <pc:docMk/>
          <pc:sldMk cId="3875136872" sldId="299"/>
        </pc:sldMkLst>
      </pc:sldChg>
      <pc:sldChg chg="del">
        <pc:chgData name="Sara Muneeb" userId="29b624b1-a719-43f5-9b52-388cd4043c04" providerId="ADAL" clId="{30E36F8D-701E-4C78-8DC5-344B9AA64333}" dt="2022-10-14T10:35:23.925" v="0" actId="47"/>
        <pc:sldMkLst>
          <pc:docMk/>
          <pc:sldMk cId="3714571941" sldId="300"/>
        </pc:sldMkLst>
      </pc:sldChg>
    </pc:docChg>
  </pc:docChgLst>
  <pc:docChgLst>
    <pc:chgData name="Sara Muneeb" userId="29b624b1-a719-43f5-9b52-388cd4043c04" providerId="ADAL" clId="{37D51A2A-DE06-41F4-B0A8-A6A60A6DDFBE}"/>
    <pc:docChg chg="undo custSel modSld">
      <pc:chgData name="Sara Muneeb" userId="29b624b1-a719-43f5-9b52-388cd4043c04" providerId="ADAL" clId="{37D51A2A-DE06-41F4-B0A8-A6A60A6DDFBE}" dt="2022-10-11T19:41:34.680" v="24"/>
      <pc:docMkLst>
        <pc:docMk/>
      </pc:docMkLst>
      <pc:sldChg chg="addSp delSp modSp mod">
        <pc:chgData name="Sara Muneeb" userId="29b624b1-a719-43f5-9b52-388cd4043c04" providerId="ADAL" clId="{37D51A2A-DE06-41F4-B0A8-A6A60A6DDFBE}" dt="2022-10-10T13:56:51.922" v="23" actId="1076"/>
        <pc:sldMkLst>
          <pc:docMk/>
          <pc:sldMk cId="3551309204" sldId="257"/>
        </pc:sldMkLst>
        <pc:spChg chg="mod">
          <ac:chgData name="Sara Muneeb" userId="29b624b1-a719-43f5-9b52-388cd4043c04" providerId="ADAL" clId="{37D51A2A-DE06-41F4-B0A8-A6A60A6DDFBE}" dt="2022-10-10T13:56:44.276" v="22" actId="20577"/>
          <ac:spMkLst>
            <pc:docMk/>
            <pc:sldMk cId="3551309204" sldId="257"/>
            <ac:spMk id="3" creationId="{A19B700E-6D40-1EE4-AE4F-B0623D89335D}"/>
          </ac:spMkLst>
        </pc:spChg>
        <pc:picChg chg="add del mod">
          <ac:chgData name="Sara Muneeb" userId="29b624b1-a719-43f5-9b52-388cd4043c04" providerId="ADAL" clId="{37D51A2A-DE06-41F4-B0A8-A6A60A6DDFBE}" dt="2022-10-10T13:49:28.357" v="4"/>
          <ac:picMkLst>
            <pc:docMk/>
            <pc:sldMk cId="3551309204" sldId="257"/>
            <ac:picMk id="5" creationId="{BE3E9B99-27D3-F26E-1951-31656C2942F7}"/>
          </ac:picMkLst>
        </pc:picChg>
        <pc:picChg chg="add mod">
          <ac:chgData name="Sara Muneeb" userId="29b624b1-a719-43f5-9b52-388cd4043c04" providerId="ADAL" clId="{37D51A2A-DE06-41F4-B0A8-A6A60A6DDFBE}" dt="2022-10-10T13:56:51.922" v="23" actId="1076"/>
          <ac:picMkLst>
            <pc:docMk/>
            <pc:sldMk cId="3551309204" sldId="257"/>
            <ac:picMk id="7" creationId="{B8CF002D-C6B2-D5FD-D46C-0AEB1F4B6704}"/>
          </ac:picMkLst>
        </pc:picChg>
      </pc:sldChg>
      <pc:sldChg chg="modSp mod">
        <pc:chgData name="Sara Muneeb" userId="29b624b1-a719-43f5-9b52-388cd4043c04" providerId="ADAL" clId="{37D51A2A-DE06-41F4-B0A8-A6A60A6DDFBE}" dt="2022-10-11T19:41:34.680" v="24"/>
        <pc:sldMkLst>
          <pc:docMk/>
          <pc:sldMk cId="1458574131" sldId="258"/>
        </pc:sldMkLst>
        <pc:spChg chg="mod">
          <ac:chgData name="Sara Muneeb" userId="29b624b1-a719-43f5-9b52-388cd4043c04" providerId="ADAL" clId="{37D51A2A-DE06-41F4-B0A8-A6A60A6DDFBE}" dt="2022-10-11T19:41:34.680" v="24"/>
          <ac:spMkLst>
            <pc:docMk/>
            <pc:sldMk cId="1458574131" sldId="258"/>
            <ac:spMk id="3" creationId="{B448EC96-D77F-FD6E-EC02-F52412DBC01C}"/>
          </ac:spMkLst>
        </pc:spChg>
      </pc:sldChg>
    </pc:docChg>
  </pc:docChgLst>
  <pc:docChgLst>
    <pc:chgData name="Sara Muneeb" userId="29b624b1-a719-43f5-9b52-388cd4043c04" providerId="ADAL" clId="{1FA540FA-FB29-47AF-B8E6-0D8739E0B2D2}"/>
    <pc:docChg chg="custSel addSld modSld">
      <pc:chgData name="Sara Muneeb" userId="29b624b1-a719-43f5-9b52-388cd4043c04" providerId="ADAL" clId="{1FA540FA-FB29-47AF-B8E6-0D8739E0B2D2}" dt="2022-10-09T19:44:24.892" v="555" actId="20577"/>
      <pc:docMkLst>
        <pc:docMk/>
      </pc:docMkLst>
      <pc:sldChg chg="addSp modSp new mod">
        <pc:chgData name="Sara Muneeb" userId="29b624b1-a719-43f5-9b52-388cd4043c04" providerId="ADAL" clId="{1FA540FA-FB29-47AF-B8E6-0D8739E0B2D2}" dt="2022-10-09T19:21:42.106" v="300" actId="1076"/>
        <pc:sldMkLst>
          <pc:docMk/>
          <pc:sldMk cId="1666915946" sldId="266"/>
        </pc:sldMkLst>
        <pc:spChg chg="mod">
          <ac:chgData name="Sara Muneeb" userId="29b624b1-a719-43f5-9b52-388cd4043c04" providerId="ADAL" clId="{1FA540FA-FB29-47AF-B8E6-0D8739E0B2D2}" dt="2022-10-09T19:10:54.886" v="28" actId="20577"/>
          <ac:spMkLst>
            <pc:docMk/>
            <pc:sldMk cId="1666915946" sldId="266"/>
            <ac:spMk id="2" creationId="{3D6B7B91-5182-5F00-5BBE-98E52FD18849}"/>
          </ac:spMkLst>
        </pc:spChg>
        <pc:spChg chg="mod">
          <ac:chgData name="Sara Muneeb" userId="29b624b1-a719-43f5-9b52-388cd4043c04" providerId="ADAL" clId="{1FA540FA-FB29-47AF-B8E6-0D8739E0B2D2}" dt="2022-10-09T19:18:22.525" v="297" actId="404"/>
          <ac:spMkLst>
            <pc:docMk/>
            <pc:sldMk cId="1666915946" sldId="266"/>
            <ac:spMk id="3" creationId="{C3B31900-4ACA-A8E0-028F-189FC9788894}"/>
          </ac:spMkLst>
        </pc:spChg>
        <pc:picChg chg="add mod">
          <ac:chgData name="Sara Muneeb" userId="29b624b1-a719-43f5-9b52-388cd4043c04" providerId="ADAL" clId="{1FA540FA-FB29-47AF-B8E6-0D8739E0B2D2}" dt="2022-10-09T19:21:42.106" v="300" actId="1076"/>
          <ac:picMkLst>
            <pc:docMk/>
            <pc:sldMk cId="1666915946" sldId="266"/>
            <ac:picMk id="5" creationId="{A50E0E02-93E5-B92C-7455-222F0028E00A}"/>
          </ac:picMkLst>
        </pc:picChg>
      </pc:sldChg>
      <pc:sldChg chg="addSp modSp new mod">
        <pc:chgData name="Sara Muneeb" userId="29b624b1-a719-43f5-9b52-388cd4043c04" providerId="ADAL" clId="{1FA540FA-FB29-47AF-B8E6-0D8739E0B2D2}" dt="2022-10-09T19:43:16.086" v="459" actId="1076"/>
        <pc:sldMkLst>
          <pc:docMk/>
          <pc:sldMk cId="662440185" sldId="267"/>
        </pc:sldMkLst>
        <pc:spChg chg="mod">
          <ac:chgData name="Sara Muneeb" userId="29b624b1-a719-43f5-9b52-388cd4043c04" providerId="ADAL" clId="{1FA540FA-FB29-47AF-B8E6-0D8739E0B2D2}" dt="2022-10-09T19:28:29.356" v="333" actId="20577"/>
          <ac:spMkLst>
            <pc:docMk/>
            <pc:sldMk cId="662440185" sldId="267"/>
            <ac:spMk id="2" creationId="{1EB16E9C-F4B4-6DC7-1F5F-3E350474FD8D}"/>
          </ac:spMkLst>
        </pc:spChg>
        <pc:spChg chg="mod">
          <ac:chgData name="Sara Muneeb" userId="29b624b1-a719-43f5-9b52-388cd4043c04" providerId="ADAL" clId="{1FA540FA-FB29-47AF-B8E6-0D8739E0B2D2}" dt="2022-10-09T19:29:33.971" v="457" actId="20577"/>
          <ac:spMkLst>
            <pc:docMk/>
            <pc:sldMk cId="662440185" sldId="267"/>
            <ac:spMk id="3" creationId="{A32D9A4E-99A2-1490-A13B-640B7C9905E4}"/>
          </ac:spMkLst>
        </pc:spChg>
        <pc:picChg chg="add mod">
          <ac:chgData name="Sara Muneeb" userId="29b624b1-a719-43f5-9b52-388cd4043c04" providerId="ADAL" clId="{1FA540FA-FB29-47AF-B8E6-0D8739E0B2D2}" dt="2022-10-09T19:43:16.086" v="459" actId="1076"/>
          <ac:picMkLst>
            <pc:docMk/>
            <pc:sldMk cId="662440185" sldId="267"/>
            <ac:picMk id="5" creationId="{171E8BB9-6D3F-1874-D359-5076A4B799F4}"/>
          </ac:picMkLst>
        </pc:picChg>
      </pc:sldChg>
      <pc:sldChg chg="modSp new mod">
        <pc:chgData name="Sara Muneeb" userId="29b624b1-a719-43f5-9b52-388cd4043c04" providerId="ADAL" clId="{1FA540FA-FB29-47AF-B8E6-0D8739E0B2D2}" dt="2022-10-09T19:44:24.892" v="555" actId="20577"/>
        <pc:sldMkLst>
          <pc:docMk/>
          <pc:sldMk cId="1251303979" sldId="268"/>
        </pc:sldMkLst>
        <pc:spChg chg="mod">
          <ac:chgData name="Sara Muneeb" userId="29b624b1-a719-43f5-9b52-388cd4043c04" providerId="ADAL" clId="{1FA540FA-FB29-47AF-B8E6-0D8739E0B2D2}" dt="2022-10-09T19:43:46.397" v="473" actId="313"/>
          <ac:spMkLst>
            <pc:docMk/>
            <pc:sldMk cId="1251303979" sldId="268"/>
            <ac:spMk id="2" creationId="{72C2B535-7268-5509-2AEB-37AB903BBAF4}"/>
          </ac:spMkLst>
        </pc:spChg>
        <pc:spChg chg="mod">
          <ac:chgData name="Sara Muneeb" userId="29b624b1-a719-43f5-9b52-388cd4043c04" providerId="ADAL" clId="{1FA540FA-FB29-47AF-B8E6-0D8739E0B2D2}" dt="2022-10-09T19:44:24.892" v="555" actId="20577"/>
          <ac:spMkLst>
            <pc:docMk/>
            <pc:sldMk cId="1251303979" sldId="268"/>
            <ac:spMk id="3" creationId="{6D4F821F-443B-73AB-438B-0D79F768E520}"/>
          </ac:spMkLst>
        </pc:spChg>
      </pc:sldChg>
    </pc:docChg>
  </pc:docChgLst>
  <pc:docChgLst>
    <pc:chgData name="Sara Muneeb" userId="29b624b1-a719-43f5-9b52-388cd4043c04" providerId="ADAL" clId="{DB3F8C76-9E84-425C-958D-57243E72E246}"/>
    <pc:docChg chg="undo redo custSel addSld delSld modSld sldOrd">
      <pc:chgData name="Sara Muneeb" userId="29b624b1-a719-43f5-9b52-388cd4043c04" providerId="ADAL" clId="{DB3F8C76-9E84-425C-958D-57243E72E246}" dt="2022-10-05T09:43:51.069" v="4128" actId="20577"/>
      <pc:docMkLst>
        <pc:docMk/>
      </pc:docMkLst>
      <pc:sldChg chg="addSp delSp modSp mod">
        <pc:chgData name="Sara Muneeb" userId="29b624b1-a719-43f5-9b52-388cd4043c04" providerId="ADAL" clId="{DB3F8C76-9E84-425C-958D-57243E72E246}" dt="2022-10-03T07:54:17.662" v="2504" actId="22"/>
        <pc:sldMkLst>
          <pc:docMk/>
          <pc:sldMk cId="2984185032" sldId="256"/>
        </pc:sldMkLst>
        <pc:spChg chg="mod">
          <ac:chgData name="Sara Muneeb" userId="29b624b1-a719-43f5-9b52-388cd4043c04" providerId="ADAL" clId="{DB3F8C76-9E84-425C-958D-57243E72E246}" dt="2022-09-27T04:50:44.953" v="16" actId="20577"/>
          <ac:spMkLst>
            <pc:docMk/>
            <pc:sldMk cId="2984185032" sldId="256"/>
            <ac:spMk id="2" creationId="{00000000-0000-0000-0000-000000000000}"/>
          </ac:spMkLst>
        </pc:spChg>
        <pc:spChg chg="add del">
          <ac:chgData name="Sara Muneeb" userId="29b624b1-a719-43f5-9b52-388cd4043c04" providerId="ADAL" clId="{DB3F8C76-9E84-425C-958D-57243E72E246}" dt="2022-10-03T07:54:17.662" v="2504" actId="22"/>
          <ac:spMkLst>
            <pc:docMk/>
            <pc:sldMk cId="2984185032" sldId="256"/>
            <ac:spMk id="5" creationId="{10F0A209-F952-8584-66C1-21FD3C7CEEF5}"/>
          </ac:spMkLst>
        </pc:spChg>
      </pc:sldChg>
      <pc:sldChg chg="addSp delSp modSp add del mod">
        <pc:chgData name="Sara Muneeb" userId="29b624b1-a719-43f5-9b52-388cd4043c04" providerId="ADAL" clId="{DB3F8C76-9E84-425C-958D-57243E72E246}" dt="2022-09-27T05:08:40.580" v="221" actId="1076"/>
        <pc:sldMkLst>
          <pc:docMk/>
          <pc:sldMk cId="4179302358" sldId="257"/>
        </pc:sldMkLst>
        <pc:spChg chg="mod">
          <ac:chgData name="Sara Muneeb" userId="29b624b1-a719-43f5-9b52-388cd4043c04" providerId="ADAL" clId="{DB3F8C76-9E84-425C-958D-57243E72E246}" dt="2022-09-27T05:05:33.035" v="177" actId="20577"/>
          <ac:spMkLst>
            <pc:docMk/>
            <pc:sldMk cId="4179302358" sldId="257"/>
            <ac:spMk id="2" creationId="{00000000-0000-0000-0000-000000000000}"/>
          </ac:spMkLst>
        </pc:spChg>
        <pc:spChg chg="mod">
          <ac:chgData name="Sara Muneeb" userId="29b624b1-a719-43f5-9b52-388cd4043c04" providerId="ADAL" clId="{DB3F8C76-9E84-425C-958D-57243E72E246}" dt="2022-09-27T05:08:36.504" v="220" actId="404"/>
          <ac:spMkLst>
            <pc:docMk/>
            <pc:sldMk cId="4179302358" sldId="257"/>
            <ac:spMk id="3" creationId="{00000000-0000-0000-0000-000000000000}"/>
          </ac:spMkLst>
        </pc:spChg>
        <pc:picChg chg="add del">
          <ac:chgData name="Sara Muneeb" userId="29b624b1-a719-43f5-9b52-388cd4043c04" providerId="ADAL" clId="{DB3F8C76-9E84-425C-958D-57243E72E246}" dt="2022-09-27T04:56:10.669" v="44" actId="478"/>
          <ac:picMkLst>
            <pc:docMk/>
            <pc:sldMk cId="4179302358" sldId="257"/>
            <ac:picMk id="5" creationId="{76E6F1F1-BB99-4F6B-577E-A83D6140B971}"/>
          </ac:picMkLst>
        </pc:picChg>
        <pc:picChg chg="add mod">
          <ac:chgData name="Sara Muneeb" userId="29b624b1-a719-43f5-9b52-388cd4043c04" providerId="ADAL" clId="{DB3F8C76-9E84-425C-958D-57243E72E246}" dt="2022-09-27T05:08:40.580" v="221" actId="1076"/>
          <ac:picMkLst>
            <pc:docMk/>
            <pc:sldMk cId="4179302358" sldId="257"/>
            <ac:picMk id="2050" creationId="{420C70A2-883E-8127-592B-8623767EC83B}"/>
          </ac:picMkLst>
        </pc:picChg>
      </pc:sldChg>
      <pc:sldChg chg="addSp modSp new mod ord">
        <pc:chgData name="Sara Muneeb" userId="29b624b1-a719-43f5-9b52-388cd4043c04" providerId="ADAL" clId="{DB3F8C76-9E84-425C-958D-57243E72E246}" dt="2022-09-27T05:05:14.481" v="152" actId="1076"/>
        <pc:sldMkLst>
          <pc:docMk/>
          <pc:sldMk cId="896610511" sldId="258"/>
        </pc:sldMkLst>
        <pc:spChg chg="mod">
          <ac:chgData name="Sara Muneeb" userId="29b624b1-a719-43f5-9b52-388cd4043c04" providerId="ADAL" clId="{DB3F8C76-9E84-425C-958D-57243E72E246}" dt="2022-09-27T05:05:02.097" v="148" actId="14100"/>
          <ac:spMkLst>
            <pc:docMk/>
            <pc:sldMk cId="896610511" sldId="258"/>
            <ac:spMk id="2" creationId="{1DBFA201-1A1E-9114-BBB2-05D554A068FF}"/>
          </ac:spMkLst>
        </pc:spChg>
        <pc:spChg chg="mod">
          <ac:chgData name="Sara Muneeb" userId="29b624b1-a719-43f5-9b52-388cd4043c04" providerId="ADAL" clId="{DB3F8C76-9E84-425C-958D-57243E72E246}" dt="2022-09-27T05:01:49.531" v="143" actId="123"/>
          <ac:spMkLst>
            <pc:docMk/>
            <pc:sldMk cId="896610511" sldId="258"/>
            <ac:spMk id="3" creationId="{FF892FFF-E309-B2E1-8FE8-35A659DAF1C8}"/>
          </ac:spMkLst>
        </pc:spChg>
        <pc:picChg chg="add mod">
          <ac:chgData name="Sara Muneeb" userId="29b624b1-a719-43f5-9b52-388cd4043c04" providerId="ADAL" clId="{DB3F8C76-9E84-425C-958D-57243E72E246}" dt="2022-09-27T05:05:14.481" v="152" actId="1076"/>
          <ac:picMkLst>
            <pc:docMk/>
            <pc:sldMk cId="896610511" sldId="258"/>
            <ac:picMk id="1026" creationId="{53BBCE92-56C1-E352-EB0F-B361CC61E674}"/>
          </ac:picMkLst>
        </pc:picChg>
      </pc:sldChg>
      <pc:sldChg chg="add del">
        <pc:chgData name="Sara Muneeb" userId="29b624b1-a719-43f5-9b52-388cd4043c04" providerId="ADAL" clId="{DB3F8C76-9E84-425C-958D-57243E72E246}" dt="2022-09-27T04:55:26.398" v="39" actId="47"/>
        <pc:sldMkLst>
          <pc:docMk/>
          <pc:sldMk cId="2934318247" sldId="258"/>
        </pc:sldMkLst>
      </pc:sldChg>
      <pc:sldChg chg="addSp delSp modSp new mod">
        <pc:chgData name="Sara Muneeb" userId="29b624b1-a719-43f5-9b52-388cd4043c04" providerId="ADAL" clId="{DB3F8C76-9E84-425C-958D-57243E72E246}" dt="2022-09-27T05:13:16.589" v="338" actId="20577"/>
        <pc:sldMkLst>
          <pc:docMk/>
          <pc:sldMk cId="3149991155" sldId="259"/>
        </pc:sldMkLst>
        <pc:spChg chg="mod">
          <ac:chgData name="Sara Muneeb" userId="29b624b1-a719-43f5-9b52-388cd4043c04" providerId="ADAL" clId="{DB3F8C76-9E84-425C-958D-57243E72E246}" dt="2022-09-27T05:05:49.369" v="206" actId="20577"/>
          <ac:spMkLst>
            <pc:docMk/>
            <pc:sldMk cId="3149991155" sldId="259"/>
            <ac:spMk id="2" creationId="{61CE6047-419E-39AA-55EF-692F5E376582}"/>
          </ac:spMkLst>
        </pc:spChg>
        <pc:spChg chg="mod">
          <ac:chgData name="Sara Muneeb" userId="29b624b1-a719-43f5-9b52-388cd4043c04" providerId="ADAL" clId="{DB3F8C76-9E84-425C-958D-57243E72E246}" dt="2022-09-27T05:13:16.589" v="338" actId="20577"/>
          <ac:spMkLst>
            <pc:docMk/>
            <pc:sldMk cId="3149991155" sldId="259"/>
            <ac:spMk id="3" creationId="{6E0F0E07-801A-C245-17DD-3012FACAC0D9}"/>
          </ac:spMkLst>
        </pc:spChg>
        <pc:picChg chg="add del">
          <ac:chgData name="Sara Muneeb" userId="29b624b1-a719-43f5-9b52-388cd4043c04" providerId="ADAL" clId="{DB3F8C76-9E84-425C-958D-57243E72E246}" dt="2022-09-27T05:11:22.290" v="225"/>
          <ac:picMkLst>
            <pc:docMk/>
            <pc:sldMk cId="3149991155" sldId="259"/>
            <ac:picMk id="3074" creationId="{02BF35CC-AD3C-1256-5B57-D67232BEFAD9}"/>
          </ac:picMkLst>
        </pc:picChg>
        <pc:picChg chg="add mod">
          <ac:chgData name="Sara Muneeb" userId="29b624b1-a719-43f5-9b52-388cd4043c04" providerId="ADAL" clId="{DB3F8C76-9E84-425C-958D-57243E72E246}" dt="2022-09-27T05:11:59.152" v="234" actId="1076"/>
          <ac:picMkLst>
            <pc:docMk/>
            <pc:sldMk cId="3149991155" sldId="259"/>
            <ac:picMk id="3076" creationId="{ED6AFE94-507F-8C07-9BC9-F4716204DA89}"/>
          </ac:picMkLst>
        </pc:picChg>
      </pc:sldChg>
      <pc:sldChg chg="addSp modSp new mod">
        <pc:chgData name="Sara Muneeb" userId="29b624b1-a719-43f5-9b52-388cd4043c04" providerId="ADAL" clId="{DB3F8C76-9E84-425C-958D-57243E72E246}" dt="2022-09-30T07:00:46.762" v="800" actId="1036"/>
        <pc:sldMkLst>
          <pc:docMk/>
          <pc:sldMk cId="198138684" sldId="260"/>
        </pc:sldMkLst>
        <pc:spChg chg="mod">
          <ac:chgData name="Sara Muneeb" userId="29b624b1-a719-43f5-9b52-388cd4043c04" providerId="ADAL" clId="{DB3F8C76-9E84-425C-958D-57243E72E246}" dt="2022-09-27T05:31:37.928" v="350" actId="20577"/>
          <ac:spMkLst>
            <pc:docMk/>
            <pc:sldMk cId="198138684" sldId="260"/>
            <ac:spMk id="2" creationId="{4DC9DDD7-C0AD-BCDE-1421-51C2944C463C}"/>
          </ac:spMkLst>
        </pc:spChg>
        <pc:spChg chg="mod">
          <ac:chgData name="Sara Muneeb" userId="29b624b1-a719-43f5-9b52-388cd4043c04" providerId="ADAL" clId="{DB3F8C76-9E84-425C-958D-57243E72E246}" dt="2022-09-30T07:00:37.065" v="797" actId="404"/>
          <ac:spMkLst>
            <pc:docMk/>
            <pc:sldMk cId="198138684" sldId="260"/>
            <ac:spMk id="3" creationId="{7F79777F-629B-B5BE-B882-A5E5B278E310}"/>
          </ac:spMkLst>
        </pc:spChg>
        <pc:picChg chg="add mod">
          <ac:chgData name="Sara Muneeb" userId="29b624b1-a719-43f5-9b52-388cd4043c04" providerId="ADAL" clId="{DB3F8C76-9E84-425C-958D-57243E72E246}" dt="2022-09-30T07:00:46.762" v="800" actId="1036"/>
          <ac:picMkLst>
            <pc:docMk/>
            <pc:sldMk cId="198138684" sldId="260"/>
            <ac:picMk id="1026" creationId="{FE160BF8-3C9C-688C-D19C-9824379B84AE}"/>
          </ac:picMkLst>
        </pc:picChg>
      </pc:sldChg>
      <pc:sldChg chg="addSp modSp new mod">
        <pc:chgData name="Sara Muneeb" userId="29b624b1-a719-43f5-9b52-388cd4043c04" providerId="ADAL" clId="{DB3F8C76-9E84-425C-958D-57243E72E246}" dt="2022-09-27T08:22:01.392" v="600" actId="14100"/>
        <pc:sldMkLst>
          <pc:docMk/>
          <pc:sldMk cId="2876332182" sldId="261"/>
        </pc:sldMkLst>
        <pc:spChg chg="mod">
          <ac:chgData name="Sara Muneeb" userId="29b624b1-a719-43f5-9b52-388cd4043c04" providerId="ADAL" clId="{DB3F8C76-9E84-425C-958D-57243E72E246}" dt="2022-09-27T05:39:46.953" v="416" actId="20577"/>
          <ac:spMkLst>
            <pc:docMk/>
            <pc:sldMk cId="2876332182" sldId="261"/>
            <ac:spMk id="2" creationId="{57797916-F397-C22B-A362-0E6028C6D159}"/>
          </ac:spMkLst>
        </pc:spChg>
        <pc:spChg chg="mod">
          <ac:chgData name="Sara Muneeb" userId="29b624b1-a719-43f5-9b52-388cd4043c04" providerId="ADAL" clId="{DB3F8C76-9E84-425C-958D-57243E72E246}" dt="2022-09-27T08:21:09.746" v="593" actId="20577"/>
          <ac:spMkLst>
            <pc:docMk/>
            <pc:sldMk cId="2876332182" sldId="261"/>
            <ac:spMk id="3" creationId="{27FD187C-4912-4080-A30F-D4BD8842255C}"/>
          </ac:spMkLst>
        </pc:spChg>
        <pc:picChg chg="add mod">
          <ac:chgData name="Sara Muneeb" userId="29b624b1-a719-43f5-9b52-388cd4043c04" providerId="ADAL" clId="{DB3F8C76-9E84-425C-958D-57243E72E246}" dt="2022-09-27T08:21:38.961" v="596" actId="1076"/>
          <ac:picMkLst>
            <pc:docMk/>
            <pc:sldMk cId="2876332182" sldId="261"/>
            <ac:picMk id="5" creationId="{1EBB1349-66A7-7F5F-8409-109C28AA9EBC}"/>
          </ac:picMkLst>
        </pc:picChg>
        <pc:picChg chg="add mod">
          <ac:chgData name="Sara Muneeb" userId="29b624b1-a719-43f5-9b52-388cd4043c04" providerId="ADAL" clId="{DB3F8C76-9E84-425C-958D-57243E72E246}" dt="2022-09-27T08:22:01.392" v="600" actId="14100"/>
          <ac:picMkLst>
            <pc:docMk/>
            <pc:sldMk cId="2876332182" sldId="261"/>
            <ac:picMk id="7" creationId="{3C4D674C-C3F4-AE72-3928-C093036A5531}"/>
          </ac:picMkLst>
        </pc:picChg>
      </pc:sldChg>
      <pc:sldChg chg="modSp new mod">
        <pc:chgData name="Sara Muneeb" userId="29b624b1-a719-43f5-9b52-388cd4043c04" providerId="ADAL" clId="{DB3F8C76-9E84-425C-958D-57243E72E246}" dt="2022-09-30T07:02:28.707" v="860" actId="20577"/>
        <pc:sldMkLst>
          <pc:docMk/>
          <pc:sldMk cId="601268" sldId="262"/>
        </pc:sldMkLst>
        <pc:spChg chg="mod">
          <ac:chgData name="Sara Muneeb" userId="29b624b1-a719-43f5-9b52-388cd4043c04" providerId="ADAL" clId="{DB3F8C76-9E84-425C-958D-57243E72E246}" dt="2022-09-30T07:02:28.707" v="860" actId="20577"/>
          <ac:spMkLst>
            <pc:docMk/>
            <pc:sldMk cId="601268" sldId="262"/>
            <ac:spMk id="2" creationId="{38BBCE8A-7623-7EA9-69AF-AEC8A55B5435}"/>
          </ac:spMkLst>
        </pc:spChg>
        <pc:spChg chg="mod">
          <ac:chgData name="Sara Muneeb" userId="29b624b1-a719-43f5-9b52-388cd4043c04" providerId="ADAL" clId="{DB3F8C76-9E84-425C-958D-57243E72E246}" dt="2022-09-30T06:42:17.413" v="687" actId="5793"/>
          <ac:spMkLst>
            <pc:docMk/>
            <pc:sldMk cId="601268" sldId="262"/>
            <ac:spMk id="3" creationId="{6CF71A2C-0100-0403-9758-45331499B96C}"/>
          </ac:spMkLst>
        </pc:spChg>
      </pc:sldChg>
      <pc:sldChg chg="addSp delSp modSp new mod">
        <pc:chgData name="Sara Muneeb" userId="29b624b1-a719-43f5-9b52-388cd4043c04" providerId="ADAL" clId="{DB3F8C76-9E84-425C-958D-57243E72E246}" dt="2022-09-30T06:59:48.087" v="791" actId="123"/>
        <pc:sldMkLst>
          <pc:docMk/>
          <pc:sldMk cId="2598016477" sldId="263"/>
        </pc:sldMkLst>
        <pc:spChg chg="mod">
          <ac:chgData name="Sara Muneeb" userId="29b624b1-a719-43f5-9b52-388cd4043c04" providerId="ADAL" clId="{DB3F8C76-9E84-425C-958D-57243E72E246}" dt="2022-09-30T06:46:36.403" v="699" actId="20577"/>
          <ac:spMkLst>
            <pc:docMk/>
            <pc:sldMk cId="2598016477" sldId="263"/>
            <ac:spMk id="2" creationId="{77664EA5-FCAF-2175-E475-2C50EDC78F82}"/>
          </ac:spMkLst>
        </pc:spChg>
        <pc:spChg chg="mod">
          <ac:chgData name="Sara Muneeb" userId="29b624b1-a719-43f5-9b52-388cd4043c04" providerId="ADAL" clId="{DB3F8C76-9E84-425C-958D-57243E72E246}" dt="2022-09-30T06:59:48.087" v="791" actId="123"/>
          <ac:spMkLst>
            <pc:docMk/>
            <pc:sldMk cId="2598016477" sldId="263"/>
            <ac:spMk id="3" creationId="{3C09A3EE-E2AD-7B66-78D5-453FF8B9E9F8}"/>
          </ac:spMkLst>
        </pc:spChg>
        <pc:picChg chg="add del">
          <ac:chgData name="Sara Muneeb" userId="29b624b1-a719-43f5-9b52-388cd4043c04" providerId="ADAL" clId="{DB3F8C76-9E84-425C-958D-57243E72E246}" dt="2022-09-30T06:56:16.312" v="745"/>
          <ac:picMkLst>
            <pc:docMk/>
            <pc:sldMk cId="2598016477" sldId="263"/>
            <ac:picMk id="2050" creationId="{7E7CDB23-7AF6-1B93-A7F1-7CCF37E6FEB5}"/>
          </ac:picMkLst>
        </pc:picChg>
        <pc:picChg chg="add del mod">
          <ac:chgData name="Sara Muneeb" userId="29b624b1-a719-43f5-9b52-388cd4043c04" providerId="ADAL" clId="{DB3F8C76-9E84-425C-958D-57243E72E246}" dt="2022-09-30T06:58:06.623" v="756" actId="478"/>
          <ac:picMkLst>
            <pc:docMk/>
            <pc:sldMk cId="2598016477" sldId="263"/>
            <ac:picMk id="2052" creationId="{41E87BC8-2DE6-4F13-DA43-1E6401EA8200}"/>
          </ac:picMkLst>
        </pc:picChg>
        <pc:picChg chg="add del">
          <ac:chgData name="Sara Muneeb" userId="29b624b1-a719-43f5-9b52-388cd4043c04" providerId="ADAL" clId="{DB3F8C76-9E84-425C-958D-57243E72E246}" dt="2022-09-30T06:57:08.327" v="750" actId="21"/>
          <ac:picMkLst>
            <pc:docMk/>
            <pc:sldMk cId="2598016477" sldId="263"/>
            <ac:picMk id="2054" creationId="{29D84C0D-ADDD-93BA-E5C6-4AD79F993FB7}"/>
          </ac:picMkLst>
        </pc:picChg>
        <pc:picChg chg="add del mod">
          <ac:chgData name="Sara Muneeb" userId="29b624b1-a719-43f5-9b52-388cd4043c04" providerId="ADAL" clId="{DB3F8C76-9E84-425C-958D-57243E72E246}" dt="2022-09-30T06:58:07.724" v="757" actId="478"/>
          <ac:picMkLst>
            <pc:docMk/>
            <pc:sldMk cId="2598016477" sldId="263"/>
            <ac:picMk id="2056" creationId="{697152A2-E7FA-E5F3-6527-8C5EC045040E}"/>
          </ac:picMkLst>
        </pc:picChg>
        <pc:picChg chg="add mod">
          <ac:chgData name="Sara Muneeb" userId="29b624b1-a719-43f5-9b52-388cd4043c04" providerId="ADAL" clId="{DB3F8C76-9E84-425C-958D-57243E72E246}" dt="2022-09-30T06:59:35.266" v="789" actId="1076"/>
          <ac:picMkLst>
            <pc:docMk/>
            <pc:sldMk cId="2598016477" sldId="263"/>
            <ac:picMk id="2058" creationId="{0FF28B30-3A3E-B97A-A25A-439235F9FDCA}"/>
          </ac:picMkLst>
        </pc:picChg>
      </pc:sldChg>
      <pc:sldChg chg="modSp new mod">
        <pc:chgData name="Sara Muneeb" userId="29b624b1-a719-43f5-9b52-388cd4043c04" providerId="ADAL" clId="{DB3F8C76-9E84-425C-958D-57243E72E246}" dt="2022-09-30T07:13:07.541" v="909" actId="5793"/>
        <pc:sldMkLst>
          <pc:docMk/>
          <pc:sldMk cId="2320396932" sldId="264"/>
        </pc:sldMkLst>
        <pc:spChg chg="mod">
          <ac:chgData name="Sara Muneeb" userId="29b624b1-a719-43f5-9b52-388cd4043c04" providerId="ADAL" clId="{DB3F8C76-9E84-425C-958D-57243E72E246}" dt="2022-09-30T07:02:22.500" v="858" actId="20577"/>
          <ac:spMkLst>
            <pc:docMk/>
            <pc:sldMk cId="2320396932" sldId="264"/>
            <ac:spMk id="2" creationId="{2ABF492E-40DA-B1B1-3C9E-9479337B0616}"/>
          </ac:spMkLst>
        </pc:spChg>
        <pc:spChg chg="mod">
          <ac:chgData name="Sara Muneeb" userId="29b624b1-a719-43f5-9b52-388cd4043c04" providerId="ADAL" clId="{DB3F8C76-9E84-425C-958D-57243E72E246}" dt="2022-09-30T07:13:07.541" v="909" actId="5793"/>
          <ac:spMkLst>
            <pc:docMk/>
            <pc:sldMk cId="2320396932" sldId="264"/>
            <ac:spMk id="3" creationId="{83A42140-6142-E88C-6D9A-35934E0A5BB6}"/>
          </ac:spMkLst>
        </pc:spChg>
      </pc:sldChg>
      <pc:sldChg chg="addSp delSp modSp new mod">
        <pc:chgData name="Sara Muneeb" userId="29b624b1-a719-43f5-9b52-388cd4043c04" providerId="ADAL" clId="{DB3F8C76-9E84-425C-958D-57243E72E246}" dt="2022-09-30T07:13:35.026" v="919" actId="20577"/>
        <pc:sldMkLst>
          <pc:docMk/>
          <pc:sldMk cId="766487697" sldId="265"/>
        </pc:sldMkLst>
        <pc:spChg chg="mod">
          <ac:chgData name="Sara Muneeb" userId="29b624b1-a719-43f5-9b52-388cd4043c04" providerId="ADAL" clId="{DB3F8C76-9E84-425C-958D-57243E72E246}" dt="2022-09-30T07:13:35.026" v="919" actId="20577"/>
          <ac:spMkLst>
            <pc:docMk/>
            <pc:sldMk cId="766487697" sldId="265"/>
            <ac:spMk id="2" creationId="{424B193B-3459-5F7A-4994-427D27A26801}"/>
          </ac:spMkLst>
        </pc:spChg>
        <pc:spChg chg="del">
          <ac:chgData name="Sara Muneeb" userId="29b624b1-a719-43f5-9b52-388cd4043c04" providerId="ADAL" clId="{DB3F8C76-9E84-425C-958D-57243E72E246}" dt="2022-09-30T07:13:32.280" v="911" actId="22"/>
          <ac:spMkLst>
            <pc:docMk/>
            <pc:sldMk cId="766487697" sldId="265"/>
            <ac:spMk id="3" creationId="{DB0DDE00-A9B6-A4AB-CDCE-08DB2D7EC201}"/>
          </ac:spMkLst>
        </pc:spChg>
        <pc:picChg chg="add mod ord">
          <ac:chgData name="Sara Muneeb" userId="29b624b1-a719-43f5-9b52-388cd4043c04" providerId="ADAL" clId="{DB3F8C76-9E84-425C-958D-57243E72E246}" dt="2022-09-30T07:13:32.280" v="911" actId="22"/>
          <ac:picMkLst>
            <pc:docMk/>
            <pc:sldMk cId="766487697" sldId="265"/>
            <ac:picMk id="5" creationId="{C1C2AD13-B763-9D6B-1C84-69F99E4C79C7}"/>
          </ac:picMkLst>
        </pc:picChg>
      </pc:sldChg>
      <pc:sldChg chg="add del">
        <pc:chgData name="Sara Muneeb" userId="29b624b1-a719-43f5-9b52-388cd4043c04" providerId="ADAL" clId="{DB3F8C76-9E84-425C-958D-57243E72E246}" dt="2022-09-27T04:55:26.398" v="39" actId="47"/>
        <pc:sldMkLst>
          <pc:docMk/>
          <pc:sldMk cId="2349585444" sldId="265"/>
        </pc:sldMkLst>
      </pc:sldChg>
      <pc:sldChg chg="addSp delSp modSp new mod">
        <pc:chgData name="Sara Muneeb" userId="29b624b1-a719-43f5-9b52-388cd4043c04" providerId="ADAL" clId="{DB3F8C76-9E84-425C-958D-57243E72E246}" dt="2022-09-30T07:27:19.787" v="941" actId="1076"/>
        <pc:sldMkLst>
          <pc:docMk/>
          <pc:sldMk cId="1657546060" sldId="266"/>
        </pc:sldMkLst>
        <pc:spChg chg="mod">
          <ac:chgData name="Sara Muneeb" userId="29b624b1-a719-43f5-9b52-388cd4043c04" providerId="ADAL" clId="{DB3F8C76-9E84-425C-958D-57243E72E246}" dt="2022-09-30T07:20:44.655" v="933" actId="20577"/>
          <ac:spMkLst>
            <pc:docMk/>
            <pc:sldMk cId="1657546060" sldId="266"/>
            <ac:spMk id="2" creationId="{1C0024DA-3C67-09C7-61AB-B34D7A697E8E}"/>
          </ac:spMkLst>
        </pc:spChg>
        <pc:spChg chg="del">
          <ac:chgData name="Sara Muneeb" userId="29b624b1-a719-43f5-9b52-388cd4043c04" providerId="ADAL" clId="{DB3F8C76-9E84-425C-958D-57243E72E246}" dt="2022-09-30T07:18:23.318" v="921" actId="931"/>
          <ac:spMkLst>
            <pc:docMk/>
            <pc:sldMk cId="1657546060" sldId="266"/>
            <ac:spMk id="3" creationId="{837DC85E-FA94-BA5D-BEBE-60E33E720277}"/>
          </ac:spMkLst>
        </pc:spChg>
        <pc:picChg chg="add mod modCrop">
          <ac:chgData name="Sara Muneeb" userId="29b624b1-a719-43f5-9b52-388cd4043c04" providerId="ADAL" clId="{DB3F8C76-9E84-425C-958D-57243E72E246}" dt="2022-09-30T07:27:19.787" v="941" actId="1076"/>
          <ac:picMkLst>
            <pc:docMk/>
            <pc:sldMk cId="1657546060" sldId="266"/>
            <ac:picMk id="5" creationId="{9B03CEC9-3355-B4E5-6E3D-E9926D4EE756}"/>
          </ac:picMkLst>
        </pc:picChg>
      </pc:sldChg>
      <pc:sldChg chg="addSp delSp modSp new del mod ord">
        <pc:chgData name="Sara Muneeb" userId="29b624b1-a719-43f5-9b52-388cd4043c04" providerId="ADAL" clId="{DB3F8C76-9E84-425C-958D-57243E72E246}" dt="2022-09-30T07:49:01.927" v="1134" actId="47"/>
        <pc:sldMkLst>
          <pc:docMk/>
          <pc:sldMk cId="2755250312" sldId="267"/>
        </pc:sldMkLst>
        <pc:spChg chg="mod">
          <ac:chgData name="Sara Muneeb" userId="29b624b1-a719-43f5-9b52-388cd4043c04" providerId="ADAL" clId="{DB3F8C76-9E84-425C-958D-57243E72E246}" dt="2022-09-30T07:27:27.140" v="949" actId="20577"/>
          <ac:spMkLst>
            <pc:docMk/>
            <pc:sldMk cId="2755250312" sldId="267"/>
            <ac:spMk id="2" creationId="{2BEFEEFF-7CE8-9BDD-D812-20CA068540BB}"/>
          </ac:spMkLst>
        </pc:spChg>
        <pc:spChg chg="del">
          <ac:chgData name="Sara Muneeb" userId="29b624b1-a719-43f5-9b52-388cd4043c04" providerId="ADAL" clId="{DB3F8C76-9E84-425C-958D-57243E72E246}" dt="2022-09-30T07:27:38.395" v="950" actId="931"/>
          <ac:spMkLst>
            <pc:docMk/>
            <pc:sldMk cId="2755250312" sldId="267"/>
            <ac:spMk id="3" creationId="{473FF9DE-E171-F85F-1461-6413043EDB1A}"/>
          </ac:spMkLst>
        </pc:spChg>
        <pc:spChg chg="add del mod">
          <ac:chgData name="Sara Muneeb" userId="29b624b1-a719-43f5-9b52-388cd4043c04" providerId="ADAL" clId="{DB3F8C76-9E84-425C-958D-57243E72E246}" dt="2022-09-30T07:28:10.696" v="954" actId="931"/>
          <ac:spMkLst>
            <pc:docMk/>
            <pc:sldMk cId="2755250312" sldId="267"/>
            <ac:spMk id="7" creationId="{788ACAD7-EE8A-B71F-9648-D50711D23EEC}"/>
          </ac:spMkLst>
        </pc:spChg>
        <pc:spChg chg="add del mod">
          <ac:chgData name="Sara Muneeb" userId="29b624b1-a719-43f5-9b52-388cd4043c04" providerId="ADAL" clId="{DB3F8C76-9E84-425C-958D-57243E72E246}" dt="2022-09-30T07:28:18.034" v="956" actId="931"/>
          <ac:spMkLst>
            <pc:docMk/>
            <pc:sldMk cId="2755250312" sldId="267"/>
            <ac:spMk id="11" creationId="{4BFBFAD5-B24A-3125-0E64-1EF727421041}"/>
          </ac:spMkLst>
        </pc:spChg>
        <pc:picChg chg="add del mod">
          <ac:chgData name="Sara Muneeb" userId="29b624b1-a719-43f5-9b52-388cd4043c04" providerId="ADAL" clId="{DB3F8C76-9E84-425C-958D-57243E72E246}" dt="2022-09-30T07:28:00.535" v="953" actId="478"/>
          <ac:picMkLst>
            <pc:docMk/>
            <pc:sldMk cId="2755250312" sldId="267"/>
            <ac:picMk id="5" creationId="{81E7BB62-0A7E-B4DC-9427-974E9A174361}"/>
          </ac:picMkLst>
        </pc:picChg>
        <pc:picChg chg="add del mod">
          <ac:chgData name="Sara Muneeb" userId="29b624b1-a719-43f5-9b52-388cd4043c04" providerId="ADAL" clId="{DB3F8C76-9E84-425C-958D-57243E72E246}" dt="2022-09-30T07:28:12.224" v="955" actId="478"/>
          <ac:picMkLst>
            <pc:docMk/>
            <pc:sldMk cId="2755250312" sldId="267"/>
            <ac:picMk id="9" creationId="{1E037131-DC60-07ED-A02B-FA895CD42922}"/>
          </ac:picMkLst>
        </pc:picChg>
        <pc:picChg chg="add mod">
          <ac:chgData name="Sara Muneeb" userId="29b624b1-a719-43f5-9b52-388cd4043c04" providerId="ADAL" clId="{DB3F8C76-9E84-425C-958D-57243E72E246}" dt="2022-09-30T07:28:19.260" v="958" actId="962"/>
          <ac:picMkLst>
            <pc:docMk/>
            <pc:sldMk cId="2755250312" sldId="267"/>
            <ac:picMk id="13" creationId="{D0168AE9-BDA6-63F5-DA71-FE8943A74528}"/>
          </ac:picMkLst>
        </pc:picChg>
      </pc:sldChg>
      <pc:sldChg chg="add">
        <pc:chgData name="Sara Muneeb" userId="29b624b1-a719-43f5-9b52-388cd4043c04" providerId="ADAL" clId="{DB3F8C76-9E84-425C-958D-57243E72E246}" dt="2022-10-03T08:41:05.849" v="2745"/>
        <pc:sldMkLst>
          <pc:docMk/>
          <pc:sldMk cId="3390644009" sldId="267"/>
        </pc:sldMkLst>
      </pc:sldChg>
      <pc:sldChg chg="add del">
        <pc:chgData name="Sara Muneeb" userId="29b624b1-a719-43f5-9b52-388cd4043c04" providerId="ADAL" clId="{DB3F8C76-9E84-425C-958D-57243E72E246}" dt="2022-09-30T09:37:38.309" v="1748" actId="47"/>
        <pc:sldMkLst>
          <pc:docMk/>
          <pc:sldMk cId="4026094092" sldId="267"/>
        </pc:sldMkLst>
      </pc:sldChg>
      <pc:sldChg chg="addSp delSp modSp new mod">
        <pc:chgData name="Sara Muneeb" userId="29b624b1-a719-43f5-9b52-388cd4043c04" providerId="ADAL" clId="{DB3F8C76-9E84-425C-958D-57243E72E246}" dt="2022-09-30T07:29:12.984" v="980" actId="1076"/>
        <pc:sldMkLst>
          <pc:docMk/>
          <pc:sldMk cId="3167281788" sldId="268"/>
        </pc:sldMkLst>
        <pc:spChg chg="mod">
          <ac:chgData name="Sara Muneeb" userId="29b624b1-a719-43f5-9b52-388cd4043c04" providerId="ADAL" clId="{DB3F8C76-9E84-425C-958D-57243E72E246}" dt="2022-09-30T07:28:34.698" v="970" actId="20577"/>
          <ac:spMkLst>
            <pc:docMk/>
            <pc:sldMk cId="3167281788" sldId="268"/>
            <ac:spMk id="2" creationId="{DAC72BB2-A330-4380-0646-7B10DA2ABE61}"/>
          </ac:spMkLst>
        </pc:spChg>
        <pc:spChg chg="del">
          <ac:chgData name="Sara Muneeb" userId="29b624b1-a719-43f5-9b52-388cd4043c04" providerId="ADAL" clId="{DB3F8C76-9E84-425C-958D-57243E72E246}" dt="2022-09-30T07:28:45.705" v="971" actId="931"/>
          <ac:spMkLst>
            <pc:docMk/>
            <pc:sldMk cId="3167281788" sldId="268"/>
            <ac:spMk id="3" creationId="{6827322B-01D6-BD1D-1578-3D78D68C6E52}"/>
          </ac:spMkLst>
        </pc:spChg>
        <pc:picChg chg="add mod">
          <ac:chgData name="Sara Muneeb" userId="29b624b1-a719-43f5-9b52-388cd4043c04" providerId="ADAL" clId="{DB3F8C76-9E84-425C-958D-57243E72E246}" dt="2022-09-30T07:29:12.984" v="980" actId="1076"/>
          <ac:picMkLst>
            <pc:docMk/>
            <pc:sldMk cId="3167281788" sldId="268"/>
            <ac:picMk id="5" creationId="{8860F711-5D42-18EB-E55D-7389521AE9AE}"/>
          </ac:picMkLst>
        </pc:picChg>
        <pc:picChg chg="add mod">
          <ac:chgData name="Sara Muneeb" userId="29b624b1-a719-43f5-9b52-388cd4043c04" providerId="ADAL" clId="{DB3F8C76-9E84-425C-958D-57243E72E246}" dt="2022-09-30T07:29:10.395" v="979" actId="1076"/>
          <ac:picMkLst>
            <pc:docMk/>
            <pc:sldMk cId="3167281788" sldId="268"/>
            <ac:picMk id="7" creationId="{94309AF5-EA75-FA8A-B264-641632B8EAC9}"/>
          </ac:picMkLst>
        </pc:picChg>
      </pc:sldChg>
      <pc:sldChg chg="addSp delSp modSp new mod">
        <pc:chgData name="Sara Muneeb" userId="29b624b1-a719-43f5-9b52-388cd4043c04" providerId="ADAL" clId="{DB3F8C76-9E84-425C-958D-57243E72E246}" dt="2022-09-30T07:30:50.593" v="1011" actId="1076"/>
        <pc:sldMkLst>
          <pc:docMk/>
          <pc:sldMk cId="3448848701" sldId="269"/>
        </pc:sldMkLst>
        <pc:spChg chg="mod">
          <ac:chgData name="Sara Muneeb" userId="29b624b1-a719-43f5-9b52-388cd4043c04" providerId="ADAL" clId="{DB3F8C76-9E84-425C-958D-57243E72E246}" dt="2022-09-30T07:29:24.133" v="988" actId="20577"/>
          <ac:spMkLst>
            <pc:docMk/>
            <pc:sldMk cId="3448848701" sldId="269"/>
            <ac:spMk id="2" creationId="{DC9928DB-761C-C86A-6F55-2519438579FE}"/>
          </ac:spMkLst>
        </pc:spChg>
        <pc:spChg chg="del">
          <ac:chgData name="Sara Muneeb" userId="29b624b1-a719-43f5-9b52-388cd4043c04" providerId="ADAL" clId="{DB3F8C76-9E84-425C-958D-57243E72E246}" dt="2022-09-30T07:29:30.810" v="989" actId="931"/>
          <ac:spMkLst>
            <pc:docMk/>
            <pc:sldMk cId="3448848701" sldId="269"/>
            <ac:spMk id="3" creationId="{59165B4E-ABEB-3818-BD71-1BF1C9D3142D}"/>
          </ac:spMkLst>
        </pc:spChg>
        <pc:picChg chg="add mod modCrop">
          <ac:chgData name="Sara Muneeb" userId="29b624b1-a719-43f5-9b52-388cd4043c04" providerId="ADAL" clId="{DB3F8C76-9E84-425C-958D-57243E72E246}" dt="2022-09-30T07:30:50.593" v="1011" actId="1076"/>
          <ac:picMkLst>
            <pc:docMk/>
            <pc:sldMk cId="3448848701" sldId="269"/>
            <ac:picMk id="5" creationId="{5C22C30A-66AD-DAA1-0F07-764797943574}"/>
          </ac:picMkLst>
        </pc:picChg>
        <pc:picChg chg="add mod">
          <ac:chgData name="Sara Muneeb" userId="29b624b1-a719-43f5-9b52-388cd4043c04" providerId="ADAL" clId="{DB3F8C76-9E84-425C-958D-57243E72E246}" dt="2022-09-30T07:30:46.636" v="1010" actId="1076"/>
          <ac:picMkLst>
            <pc:docMk/>
            <pc:sldMk cId="3448848701" sldId="269"/>
            <ac:picMk id="6" creationId="{07B26EC4-FA25-BC71-3666-D2DEA2A89C24}"/>
          </ac:picMkLst>
        </pc:picChg>
      </pc:sldChg>
      <pc:sldChg chg="addSp delSp modSp new mod">
        <pc:chgData name="Sara Muneeb" userId="29b624b1-a719-43f5-9b52-388cd4043c04" providerId="ADAL" clId="{DB3F8C76-9E84-425C-958D-57243E72E246}" dt="2022-09-30T07:52:04.719" v="1167" actId="1076"/>
        <pc:sldMkLst>
          <pc:docMk/>
          <pc:sldMk cId="4245632414" sldId="270"/>
        </pc:sldMkLst>
        <pc:spChg chg="mod">
          <ac:chgData name="Sara Muneeb" userId="29b624b1-a719-43f5-9b52-388cd4043c04" providerId="ADAL" clId="{DB3F8C76-9E84-425C-958D-57243E72E246}" dt="2022-09-30T07:35:13.664" v="1022" actId="20577"/>
          <ac:spMkLst>
            <pc:docMk/>
            <pc:sldMk cId="4245632414" sldId="270"/>
            <ac:spMk id="2" creationId="{39BFB678-AAED-8080-783D-D871E3AAD5C8}"/>
          </ac:spMkLst>
        </pc:spChg>
        <pc:spChg chg="del">
          <ac:chgData name="Sara Muneeb" userId="29b624b1-a719-43f5-9b52-388cd4043c04" providerId="ADAL" clId="{DB3F8C76-9E84-425C-958D-57243E72E246}" dt="2022-09-30T07:30:08.323" v="995" actId="931"/>
          <ac:spMkLst>
            <pc:docMk/>
            <pc:sldMk cId="4245632414" sldId="270"/>
            <ac:spMk id="3" creationId="{EAE398E3-3FF9-EC30-0F19-D415569EF8D7}"/>
          </ac:spMkLst>
        </pc:spChg>
        <pc:spChg chg="add del mod">
          <ac:chgData name="Sara Muneeb" userId="29b624b1-a719-43f5-9b52-388cd4043c04" providerId="ADAL" clId="{DB3F8C76-9E84-425C-958D-57243E72E246}" dt="2022-09-30T07:31:08.510" v="1012" actId="931"/>
          <ac:spMkLst>
            <pc:docMk/>
            <pc:sldMk cId="4245632414" sldId="270"/>
            <ac:spMk id="7" creationId="{AED58527-A207-23F7-BE9D-C04219061144}"/>
          </ac:spMkLst>
        </pc:spChg>
        <pc:spChg chg="add mod">
          <ac:chgData name="Sara Muneeb" userId="29b624b1-a719-43f5-9b52-388cd4043c04" providerId="ADAL" clId="{DB3F8C76-9E84-425C-958D-57243E72E246}" dt="2022-09-30T07:52:04.719" v="1167" actId="1076"/>
          <ac:spMkLst>
            <pc:docMk/>
            <pc:sldMk cId="4245632414" sldId="270"/>
            <ac:spMk id="12" creationId="{E9CBC40E-595C-A5B8-809E-C916C99655A8}"/>
          </ac:spMkLst>
        </pc:spChg>
        <pc:spChg chg="add mod">
          <ac:chgData name="Sara Muneeb" userId="29b624b1-a719-43f5-9b52-388cd4043c04" providerId="ADAL" clId="{DB3F8C76-9E84-425C-958D-57243E72E246}" dt="2022-09-30T07:52:00.303" v="1166" actId="1076"/>
          <ac:spMkLst>
            <pc:docMk/>
            <pc:sldMk cId="4245632414" sldId="270"/>
            <ac:spMk id="13" creationId="{1D11ACA7-D9BD-0217-1C80-8E73E2BEDC20}"/>
          </ac:spMkLst>
        </pc:spChg>
        <pc:picChg chg="add del mod">
          <ac:chgData name="Sara Muneeb" userId="29b624b1-a719-43f5-9b52-388cd4043c04" providerId="ADAL" clId="{DB3F8C76-9E84-425C-958D-57243E72E246}" dt="2022-09-30T07:30:21.841" v="1001" actId="21"/>
          <ac:picMkLst>
            <pc:docMk/>
            <pc:sldMk cId="4245632414" sldId="270"/>
            <ac:picMk id="5" creationId="{D78B7DB6-BCE8-3B20-07A4-57D1693A7437}"/>
          </ac:picMkLst>
        </pc:picChg>
        <pc:picChg chg="add mod modCrop">
          <ac:chgData name="Sara Muneeb" userId="29b624b1-a719-43f5-9b52-388cd4043c04" providerId="ADAL" clId="{DB3F8C76-9E84-425C-958D-57243E72E246}" dt="2022-09-30T07:51:25.843" v="1143" actId="732"/>
          <ac:picMkLst>
            <pc:docMk/>
            <pc:sldMk cId="4245632414" sldId="270"/>
            <ac:picMk id="9" creationId="{1C327852-3661-F7BD-42A5-249DFC68948E}"/>
          </ac:picMkLst>
        </pc:picChg>
        <pc:picChg chg="add mod">
          <ac:chgData name="Sara Muneeb" userId="29b624b1-a719-43f5-9b52-388cd4043c04" providerId="ADAL" clId="{DB3F8C76-9E84-425C-958D-57243E72E246}" dt="2022-09-30T07:51:12.865" v="1141" actId="1076"/>
          <ac:picMkLst>
            <pc:docMk/>
            <pc:sldMk cId="4245632414" sldId="270"/>
            <ac:picMk id="11" creationId="{118B4784-1423-ECA2-F25B-0883652E7962}"/>
          </ac:picMkLst>
        </pc:picChg>
      </pc:sldChg>
      <pc:sldChg chg="addSp delSp modSp new mod modAnim">
        <pc:chgData name="Sara Muneeb" userId="29b624b1-a719-43f5-9b52-388cd4043c04" providerId="ADAL" clId="{DB3F8C76-9E84-425C-958D-57243E72E246}" dt="2022-09-30T07:45:06.046" v="1082"/>
        <pc:sldMkLst>
          <pc:docMk/>
          <pc:sldMk cId="4006803244" sldId="271"/>
        </pc:sldMkLst>
        <pc:spChg chg="mod">
          <ac:chgData name="Sara Muneeb" userId="29b624b1-a719-43f5-9b52-388cd4043c04" providerId="ADAL" clId="{DB3F8C76-9E84-425C-958D-57243E72E246}" dt="2022-09-30T07:43:40.653" v="1069" actId="20577"/>
          <ac:spMkLst>
            <pc:docMk/>
            <pc:sldMk cId="4006803244" sldId="271"/>
            <ac:spMk id="2" creationId="{9EB6A928-53BE-3E47-7722-9CAA1C5272DC}"/>
          </ac:spMkLst>
        </pc:spChg>
        <pc:spChg chg="del">
          <ac:chgData name="Sara Muneeb" userId="29b624b1-a719-43f5-9b52-388cd4043c04" providerId="ADAL" clId="{DB3F8C76-9E84-425C-958D-57243E72E246}" dt="2022-09-30T07:35:45.192" v="1024" actId="931"/>
          <ac:spMkLst>
            <pc:docMk/>
            <pc:sldMk cId="4006803244" sldId="271"/>
            <ac:spMk id="3" creationId="{6F21A77E-24ED-9AB4-8E9C-AADBFACF7579}"/>
          </ac:spMkLst>
        </pc:spChg>
        <pc:spChg chg="add del mod">
          <ac:chgData name="Sara Muneeb" userId="29b624b1-a719-43f5-9b52-388cd4043c04" providerId="ADAL" clId="{DB3F8C76-9E84-425C-958D-57243E72E246}" dt="2022-09-30T07:43:57.346" v="1071" actId="931"/>
          <ac:spMkLst>
            <pc:docMk/>
            <pc:sldMk cId="4006803244" sldId="271"/>
            <ac:spMk id="7" creationId="{A6DDAF87-E745-36B8-C36B-19C3694A682A}"/>
          </ac:spMkLst>
        </pc:spChg>
        <pc:spChg chg="add del mod">
          <ac:chgData name="Sara Muneeb" userId="29b624b1-a719-43f5-9b52-388cd4043c04" providerId="ADAL" clId="{DB3F8C76-9E84-425C-958D-57243E72E246}" dt="2022-09-30T07:44:10.680" v="1073" actId="931"/>
          <ac:spMkLst>
            <pc:docMk/>
            <pc:sldMk cId="4006803244" sldId="271"/>
            <ac:spMk id="11" creationId="{2A293B4C-C976-2A0D-6980-98E59C180DE1}"/>
          </ac:spMkLst>
        </pc:spChg>
        <pc:spChg chg="add mod">
          <ac:chgData name="Sara Muneeb" userId="29b624b1-a719-43f5-9b52-388cd4043c04" providerId="ADAL" clId="{DB3F8C76-9E84-425C-958D-57243E72E246}" dt="2022-09-30T07:44:47.067" v="1078" actId="208"/>
          <ac:spMkLst>
            <pc:docMk/>
            <pc:sldMk cId="4006803244" sldId="271"/>
            <ac:spMk id="14" creationId="{EE253486-8B85-A872-1C9F-A7B6C6E8F906}"/>
          </ac:spMkLst>
        </pc:spChg>
        <pc:picChg chg="add del mod modCrop">
          <ac:chgData name="Sara Muneeb" userId="29b624b1-a719-43f5-9b52-388cd4043c04" providerId="ADAL" clId="{DB3F8C76-9E84-425C-958D-57243E72E246}" dt="2022-09-30T07:43:36.746" v="1062" actId="478"/>
          <ac:picMkLst>
            <pc:docMk/>
            <pc:sldMk cId="4006803244" sldId="271"/>
            <ac:picMk id="5" creationId="{6D4DBFA4-4112-B1EA-D791-0E1D4E12CD10}"/>
          </ac:picMkLst>
        </pc:picChg>
        <pc:picChg chg="add del mod">
          <ac:chgData name="Sara Muneeb" userId="29b624b1-a719-43f5-9b52-388cd4043c04" providerId="ADAL" clId="{DB3F8C76-9E84-425C-958D-57243E72E246}" dt="2022-09-30T07:43:59.356" v="1072" actId="478"/>
          <ac:picMkLst>
            <pc:docMk/>
            <pc:sldMk cId="4006803244" sldId="271"/>
            <ac:picMk id="9" creationId="{A8174382-4BE4-9293-5825-20C41FE56DA7}"/>
          </ac:picMkLst>
        </pc:picChg>
        <pc:picChg chg="add mod">
          <ac:chgData name="Sara Muneeb" userId="29b624b1-a719-43f5-9b52-388cd4043c04" providerId="ADAL" clId="{DB3F8C76-9E84-425C-958D-57243E72E246}" dt="2022-09-30T07:45:02.381" v="1081" actId="1076"/>
          <ac:picMkLst>
            <pc:docMk/>
            <pc:sldMk cId="4006803244" sldId="271"/>
            <ac:picMk id="13" creationId="{595199DE-C673-B0A5-103B-FE9E7AAE3F9C}"/>
          </ac:picMkLst>
        </pc:picChg>
      </pc:sldChg>
      <pc:sldChg chg="addSp delSp modSp new mod modAnim">
        <pc:chgData name="Sara Muneeb" userId="29b624b1-a719-43f5-9b52-388cd4043c04" providerId="ADAL" clId="{DB3F8C76-9E84-425C-958D-57243E72E246}" dt="2022-09-30T07:47:21.780" v="1111"/>
        <pc:sldMkLst>
          <pc:docMk/>
          <pc:sldMk cId="1424118343" sldId="272"/>
        </pc:sldMkLst>
        <pc:spChg chg="mod">
          <ac:chgData name="Sara Muneeb" userId="29b624b1-a719-43f5-9b52-388cd4043c04" providerId="ADAL" clId="{DB3F8C76-9E84-425C-958D-57243E72E246}" dt="2022-09-30T07:45:19.373" v="1090" actId="20577"/>
          <ac:spMkLst>
            <pc:docMk/>
            <pc:sldMk cId="1424118343" sldId="272"/>
            <ac:spMk id="2" creationId="{11F82EBB-97B5-5317-D7D9-C3FF74AB159C}"/>
          </ac:spMkLst>
        </pc:spChg>
        <pc:spChg chg="del">
          <ac:chgData name="Sara Muneeb" userId="29b624b1-a719-43f5-9b52-388cd4043c04" providerId="ADAL" clId="{DB3F8C76-9E84-425C-958D-57243E72E246}" dt="2022-09-30T07:45:30.730" v="1091" actId="931"/>
          <ac:spMkLst>
            <pc:docMk/>
            <pc:sldMk cId="1424118343" sldId="272"/>
            <ac:spMk id="3" creationId="{DE600EFF-B9A6-C300-5101-EFAFF588EF67}"/>
          </ac:spMkLst>
        </pc:spChg>
        <pc:spChg chg="add mod">
          <ac:chgData name="Sara Muneeb" userId="29b624b1-a719-43f5-9b52-388cd4043c04" providerId="ADAL" clId="{DB3F8C76-9E84-425C-958D-57243E72E246}" dt="2022-09-30T07:47:01.264" v="1110" actId="1076"/>
          <ac:spMkLst>
            <pc:docMk/>
            <pc:sldMk cId="1424118343" sldId="272"/>
            <ac:spMk id="8" creationId="{22C7AC43-CE20-D134-3DF6-2B066D95DF0F}"/>
          </ac:spMkLst>
        </pc:spChg>
        <pc:picChg chg="add mod">
          <ac:chgData name="Sara Muneeb" userId="29b624b1-a719-43f5-9b52-388cd4043c04" providerId="ADAL" clId="{DB3F8C76-9E84-425C-958D-57243E72E246}" dt="2022-09-30T07:45:41.382" v="1094" actId="1076"/>
          <ac:picMkLst>
            <pc:docMk/>
            <pc:sldMk cId="1424118343" sldId="272"/>
            <ac:picMk id="5" creationId="{1D0A59BC-9F9A-387E-EE04-B7DDFEAB1290}"/>
          </ac:picMkLst>
        </pc:picChg>
        <pc:picChg chg="add mod">
          <ac:chgData name="Sara Muneeb" userId="29b624b1-a719-43f5-9b52-388cd4043c04" providerId="ADAL" clId="{DB3F8C76-9E84-425C-958D-57243E72E246}" dt="2022-09-30T07:46:53.889" v="1109" actId="1076"/>
          <ac:picMkLst>
            <pc:docMk/>
            <pc:sldMk cId="1424118343" sldId="272"/>
            <ac:picMk id="7" creationId="{D04346AB-343F-9E84-8293-706D714C95AA}"/>
          </ac:picMkLst>
        </pc:picChg>
      </pc:sldChg>
      <pc:sldChg chg="addSp delSp modSp new mod">
        <pc:chgData name="Sara Muneeb" userId="29b624b1-a719-43f5-9b52-388cd4043c04" providerId="ADAL" clId="{DB3F8C76-9E84-425C-958D-57243E72E246}" dt="2022-09-30T07:48:27.698" v="1122" actId="962"/>
        <pc:sldMkLst>
          <pc:docMk/>
          <pc:sldMk cId="999133735" sldId="273"/>
        </pc:sldMkLst>
        <pc:spChg chg="mod">
          <ac:chgData name="Sara Muneeb" userId="29b624b1-a719-43f5-9b52-388cd4043c04" providerId="ADAL" clId="{DB3F8C76-9E84-425C-958D-57243E72E246}" dt="2022-09-30T07:47:36.640" v="1118" actId="20577"/>
          <ac:spMkLst>
            <pc:docMk/>
            <pc:sldMk cId="999133735" sldId="273"/>
            <ac:spMk id="2" creationId="{3B1A46A0-76D4-1FAB-6D57-CEDDBAB9EFE5}"/>
          </ac:spMkLst>
        </pc:spChg>
        <pc:spChg chg="del">
          <ac:chgData name="Sara Muneeb" userId="29b624b1-a719-43f5-9b52-388cd4043c04" providerId="ADAL" clId="{DB3F8C76-9E84-425C-958D-57243E72E246}" dt="2022-09-30T07:48:21.221" v="1119" actId="931"/>
          <ac:spMkLst>
            <pc:docMk/>
            <pc:sldMk cId="999133735" sldId="273"/>
            <ac:spMk id="3" creationId="{40C80F07-923F-DAC0-E66A-4E761C1EFA9F}"/>
          </ac:spMkLst>
        </pc:spChg>
        <pc:picChg chg="add mod">
          <ac:chgData name="Sara Muneeb" userId="29b624b1-a719-43f5-9b52-388cd4043c04" providerId="ADAL" clId="{DB3F8C76-9E84-425C-958D-57243E72E246}" dt="2022-09-30T07:48:27.698" v="1122" actId="962"/>
          <ac:picMkLst>
            <pc:docMk/>
            <pc:sldMk cId="999133735" sldId="273"/>
            <ac:picMk id="5" creationId="{B6A8878A-4819-E5E1-E073-8D55060623ED}"/>
          </ac:picMkLst>
        </pc:picChg>
      </pc:sldChg>
      <pc:sldChg chg="addSp delSp modSp new mod">
        <pc:chgData name="Sara Muneeb" userId="29b624b1-a719-43f5-9b52-388cd4043c04" providerId="ADAL" clId="{DB3F8C76-9E84-425C-958D-57243E72E246}" dt="2022-09-30T07:48:46.183" v="1133" actId="962"/>
        <pc:sldMkLst>
          <pc:docMk/>
          <pc:sldMk cId="2742577211" sldId="274"/>
        </pc:sldMkLst>
        <pc:spChg chg="mod">
          <ac:chgData name="Sara Muneeb" userId="29b624b1-a719-43f5-9b52-388cd4043c04" providerId="ADAL" clId="{DB3F8C76-9E84-425C-958D-57243E72E246}" dt="2022-09-30T07:48:32.110" v="1130" actId="20577"/>
          <ac:spMkLst>
            <pc:docMk/>
            <pc:sldMk cId="2742577211" sldId="274"/>
            <ac:spMk id="2" creationId="{5B13115B-716B-37C0-785D-0C1C8079C1EA}"/>
          </ac:spMkLst>
        </pc:spChg>
        <pc:spChg chg="del">
          <ac:chgData name="Sara Muneeb" userId="29b624b1-a719-43f5-9b52-388cd4043c04" providerId="ADAL" clId="{DB3F8C76-9E84-425C-958D-57243E72E246}" dt="2022-09-30T07:48:44.983" v="1131" actId="931"/>
          <ac:spMkLst>
            <pc:docMk/>
            <pc:sldMk cId="2742577211" sldId="274"/>
            <ac:spMk id="3" creationId="{A68E1FED-515C-1666-4F62-D2D3D35AD6C7}"/>
          </ac:spMkLst>
        </pc:spChg>
        <pc:picChg chg="add mod">
          <ac:chgData name="Sara Muneeb" userId="29b624b1-a719-43f5-9b52-388cd4043c04" providerId="ADAL" clId="{DB3F8C76-9E84-425C-958D-57243E72E246}" dt="2022-09-30T07:48:46.183" v="1133" actId="962"/>
          <ac:picMkLst>
            <pc:docMk/>
            <pc:sldMk cId="2742577211" sldId="274"/>
            <ac:picMk id="5" creationId="{CCD98EC6-F883-A72F-C242-88AC3512E466}"/>
          </ac:picMkLst>
        </pc:picChg>
      </pc:sldChg>
      <pc:sldChg chg="addSp modSp new mod">
        <pc:chgData name="Sara Muneeb" userId="29b624b1-a719-43f5-9b52-388cd4043c04" providerId="ADAL" clId="{DB3F8C76-9E84-425C-958D-57243E72E246}" dt="2022-09-30T08:35:04.424" v="1259" actId="1076"/>
        <pc:sldMkLst>
          <pc:docMk/>
          <pc:sldMk cId="3394791061" sldId="275"/>
        </pc:sldMkLst>
        <pc:spChg chg="mod">
          <ac:chgData name="Sara Muneeb" userId="29b624b1-a719-43f5-9b52-388cd4043c04" providerId="ADAL" clId="{DB3F8C76-9E84-425C-958D-57243E72E246}" dt="2022-09-30T07:53:29.945" v="1174" actId="20577"/>
          <ac:spMkLst>
            <pc:docMk/>
            <pc:sldMk cId="3394791061" sldId="275"/>
            <ac:spMk id="2" creationId="{F44ABA31-794F-4BD6-8D92-B7D1C1B8A392}"/>
          </ac:spMkLst>
        </pc:spChg>
        <pc:spChg chg="mod">
          <ac:chgData name="Sara Muneeb" userId="29b624b1-a719-43f5-9b52-388cd4043c04" providerId="ADAL" clId="{DB3F8C76-9E84-425C-958D-57243E72E246}" dt="2022-09-30T08:34:57.396" v="1258" actId="207"/>
          <ac:spMkLst>
            <pc:docMk/>
            <pc:sldMk cId="3394791061" sldId="275"/>
            <ac:spMk id="3" creationId="{A778FDB5-F19B-32BF-004F-16E319FF8A7D}"/>
          </ac:spMkLst>
        </pc:spChg>
        <pc:picChg chg="add mod">
          <ac:chgData name="Sara Muneeb" userId="29b624b1-a719-43f5-9b52-388cd4043c04" providerId="ADAL" clId="{DB3F8C76-9E84-425C-958D-57243E72E246}" dt="2022-09-30T08:35:04.424" v="1259" actId="1076"/>
          <ac:picMkLst>
            <pc:docMk/>
            <pc:sldMk cId="3394791061" sldId="275"/>
            <ac:picMk id="3074" creationId="{AC5D098A-E968-A073-061D-C8F0E69180A6}"/>
          </ac:picMkLst>
        </pc:picChg>
      </pc:sldChg>
      <pc:sldChg chg="addSp modSp new mod">
        <pc:chgData name="Sara Muneeb" userId="29b624b1-a719-43f5-9b52-388cd4043c04" providerId="ADAL" clId="{DB3F8C76-9E84-425C-958D-57243E72E246}" dt="2022-09-30T09:29:17.784" v="1648" actId="1076"/>
        <pc:sldMkLst>
          <pc:docMk/>
          <pc:sldMk cId="2278341385" sldId="276"/>
        </pc:sldMkLst>
        <pc:spChg chg="mod">
          <ac:chgData name="Sara Muneeb" userId="29b624b1-a719-43f5-9b52-388cd4043c04" providerId="ADAL" clId="{DB3F8C76-9E84-425C-958D-57243E72E246}" dt="2022-09-30T08:37:24.953" v="1366" actId="27636"/>
          <ac:spMkLst>
            <pc:docMk/>
            <pc:sldMk cId="2278341385" sldId="276"/>
            <ac:spMk id="2" creationId="{53243FD3-1EBC-EF79-D98D-83E32758046E}"/>
          </ac:spMkLst>
        </pc:spChg>
        <pc:spChg chg="mod">
          <ac:chgData name="Sara Muneeb" userId="29b624b1-a719-43f5-9b52-388cd4043c04" providerId="ADAL" clId="{DB3F8C76-9E84-425C-958D-57243E72E246}" dt="2022-09-30T09:29:13.722" v="1647" actId="404"/>
          <ac:spMkLst>
            <pc:docMk/>
            <pc:sldMk cId="2278341385" sldId="276"/>
            <ac:spMk id="3" creationId="{A1F344B6-3358-9FD9-DD5A-21060195BD6A}"/>
          </ac:spMkLst>
        </pc:spChg>
        <pc:picChg chg="add mod">
          <ac:chgData name="Sara Muneeb" userId="29b624b1-a719-43f5-9b52-388cd4043c04" providerId="ADAL" clId="{DB3F8C76-9E84-425C-958D-57243E72E246}" dt="2022-09-30T09:29:17.784" v="1648" actId="1076"/>
          <ac:picMkLst>
            <pc:docMk/>
            <pc:sldMk cId="2278341385" sldId="276"/>
            <ac:picMk id="4098" creationId="{24D75010-A97B-5A1D-215C-07DC08DF8B98}"/>
          </ac:picMkLst>
        </pc:picChg>
      </pc:sldChg>
      <pc:sldChg chg="addSp delSp modSp new mod">
        <pc:chgData name="Sara Muneeb" userId="29b624b1-a719-43f5-9b52-388cd4043c04" providerId="ADAL" clId="{DB3F8C76-9E84-425C-958D-57243E72E246}" dt="2022-09-30T09:32:58.463" v="1663" actId="1076"/>
        <pc:sldMkLst>
          <pc:docMk/>
          <pc:sldMk cId="1238051902" sldId="277"/>
        </pc:sldMkLst>
        <pc:spChg chg="mod">
          <ac:chgData name="Sara Muneeb" userId="29b624b1-a719-43f5-9b52-388cd4043c04" providerId="ADAL" clId="{DB3F8C76-9E84-425C-958D-57243E72E246}" dt="2022-09-30T09:29:58" v="1656" actId="20577"/>
          <ac:spMkLst>
            <pc:docMk/>
            <pc:sldMk cId="1238051902" sldId="277"/>
            <ac:spMk id="2" creationId="{CEC39E0F-20CB-CB55-2ED6-EC37245A60EB}"/>
          </ac:spMkLst>
        </pc:spChg>
        <pc:spChg chg="del mod">
          <ac:chgData name="Sara Muneeb" userId="29b624b1-a719-43f5-9b52-388cd4043c04" providerId="ADAL" clId="{DB3F8C76-9E84-425C-958D-57243E72E246}" dt="2022-09-30T09:30:16.645" v="1658" actId="22"/>
          <ac:spMkLst>
            <pc:docMk/>
            <pc:sldMk cId="1238051902" sldId="277"/>
            <ac:spMk id="3" creationId="{26C0DABC-A2D0-EE9F-C513-7AD872F24FB6}"/>
          </ac:spMkLst>
        </pc:spChg>
        <pc:spChg chg="add del mod">
          <ac:chgData name="Sara Muneeb" userId="29b624b1-a719-43f5-9b52-388cd4043c04" providerId="ADAL" clId="{DB3F8C76-9E84-425C-958D-57243E72E246}" dt="2022-09-30T09:32:53.178" v="1662" actId="478"/>
          <ac:spMkLst>
            <pc:docMk/>
            <pc:sldMk cId="1238051902" sldId="277"/>
            <ac:spMk id="9" creationId="{1A250871-A4CF-46DA-3F3C-3CA171C432DE}"/>
          </ac:spMkLst>
        </pc:spChg>
        <pc:picChg chg="add del mod ord">
          <ac:chgData name="Sara Muneeb" userId="29b624b1-a719-43f5-9b52-388cd4043c04" providerId="ADAL" clId="{DB3F8C76-9E84-425C-958D-57243E72E246}" dt="2022-09-30T09:32:44.786" v="1661" actId="478"/>
          <ac:picMkLst>
            <pc:docMk/>
            <pc:sldMk cId="1238051902" sldId="277"/>
            <ac:picMk id="5" creationId="{0332B971-3DD9-384F-39B9-F4BB1EC93D03}"/>
          </ac:picMkLst>
        </pc:picChg>
        <pc:picChg chg="add mod">
          <ac:chgData name="Sara Muneeb" userId="29b624b1-a719-43f5-9b52-388cd4043c04" providerId="ADAL" clId="{DB3F8C76-9E84-425C-958D-57243E72E246}" dt="2022-09-30T09:32:58.463" v="1663" actId="1076"/>
          <ac:picMkLst>
            <pc:docMk/>
            <pc:sldMk cId="1238051902" sldId="277"/>
            <ac:picMk id="7" creationId="{EB768C8D-0F7A-BE74-050D-242454231168}"/>
          </ac:picMkLst>
        </pc:picChg>
      </pc:sldChg>
      <pc:sldChg chg="addSp delSp modSp new mod">
        <pc:chgData name="Sara Muneeb" userId="29b624b1-a719-43f5-9b52-388cd4043c04" providerId="ADAL" clId="{DB3F8C76-9E84-425C-958D-57243E72E246}" dt="2022-09-30T09:35:37.845" v="1687" actId="1076"/>
        <pc:sldMkLst>
          <pc:docMk/>
          <pc:sldMk cId="1237888567" sldId="278"/>
        </pc:sldMkLst>
        <pc:spChg chg="mod">
          <ac:chgData name="Sara Muneeb" userId="29b624b1-a719-43f5-9b52-388cd4043c04" providerId="ADAL" clId="{DB3F8C76-9E84-425C-958D-57243E72E246}" dt="2022-09-30T09:34:59.194" v="1671" actId="20577"/>
          <ac:spMkLst>
            <pc:docMk/>
            <pc:sldMk cId="1237888567" sldId="278"/>
            <ac:spMk id="2" creationId="{BC73BCD1-F9C1-E666-21CE-8BCCB8375639}"/>
          </ac:spMkLst>
        </pc:spChg>
        <pc:spChg chg="del">
          <ac:chgData name="Sara Muneeb" userId="29b624b1-a719-43f5-9b52-388cd4043c04" providerId="ADAL" clId="{DB3F8C76-9E84-425C-958D-57243E72E246}" dt="2022-09-30T09:35:08.534" v="1672" actId="931"/>
          <ac:spMkLst>
            <pc:docMk/>
            <pc:sldMk cId="1237888567" sldId="278"/>
            <ac:spMk id="3" creationId="{C12A84B6-068C-99EF-2C74-E2ABEAE1FAE9}"/>
          </ac:spMkLst>
        </pc:spChg>
        <pc:picChg chg="add mod">
          <ac:chgData name="Sara Muneeb" userId="29b624b1-a719-43f5-9b52-388cd4043c04" providerId="ADAL" clId="{DB3F8C76-9E84-425C-958D-57243E72E246}" dt="2022-09-30T09:35:37.845" v="1687" actId="1076"/>
          <ac:picMkLst>
            <pc:docMk/>
            <pc:sldMk cId="1237888567" sldId="278"/>
            <ac:picMk id="5" creationId="{7CD2090F-A4DF-7FED-6A50-FA104D16022B}"/>
          </ac:picMkLst>
        </pc:picChg>
        <pc:picChg chg="add mod">
          <ac:chgData name="Sara Muneeb" userId="29b624b1-a719-43f5-9b52-388cd4043c04" providerId="ADAL" clId="{DB3F8C76-9E84-425C-958D-57243E72E246}" dt="2022-09-30T09:35:34.744" v="1686" actId="1076"/>
          <ac:picMkLst>
            <pc:docMk/>
            <pc:sldMk cId="1237888567" sldId="278"/>
            <ac:picMk id="7" creationId="{32DDC936-90F8-3629-706F-43DAEA768688}"/>
          </ac:picMkLst>
        </pc:picChg>
      </pc:sldChg>
      <pc:sldChg chg="addSp delSp modSp new del mod">
        <pc:chgData name="Sara Muneeb" userId="29b624b1-a719-43f5-9b52-388cd4043c04" providerId="ADAL" clId="{DB3F8C76-9E84-425C-958D-57243E72E246}" dt="2022-09-30T09:37:00.477" v="1721" actId="47"/>
        <pc:sldMkLst>
          <pc:docMk/>
          <pc:sldMk cId="24293221" sldId="279"/>
        </pc:sldMkLst>
        <pc:spChg chg="mod">
          <ac:chgData name="Sara Muneeb" userId="29b624b1-a719-43f5-9b52-388cd4043c04" providerId="ADAL" clId="{DB3F8C76-9E84-425C-958D-57243E72E246}" dt="2022-09-30T09:35:57.088" v="1717" actId="20577"/>
          <ac:spMkLst>
            <pc:docMk/>
            <pc:sldMk cId="24293221" sldId="279"/>
            <ac:spMk id="2" creationId="{588ED398-42EE-233A-28EC-487A56D66029}"/>
          </ac:spMkLst>
        </pc:spChg>
        <pc:picChg chg="add del">
          <ac:chgData name="Sara Muneeb" userId="29b624b1-a719-43f5-9b52-388cd4043c04" providerId="ADAL" clId="{DB3F8C76-9E84-425C-958D-57243E72E246}" dt="2022-09-30T09:36:48.603" v="1719" actId="22"/>
          <ac:picMkLst>
            <pc:docMk/>
            <pc:sldMk cId="24293221" sldId="279"/>
            <ac:picMk id="5" creationId="{00BAAE01-767D-4091-6F4E-6EC0CE92A487}"/>
          </ac:picMkLst>
        </pc:picChg>
      </pc:sldChg>
      <pc:sldChg chg="addSp delSp modSp add mod ord">
        <pc:chgData name="Sara Muneeb" userId="29b624b1-a719-43f5-9b52-388cd4043c04" providerId="ADAL" clId="{DB3F8C76-9E84-425C-958D-57243E72E246}" dt="2022-09-30T10:35:34.372" v="1771" actId="207"/>
        <pc:sldMkLst>
          <pc:docMk/>
          <pc:sldMk cId="3087496290" sldId="280"/>
        </pc:sldMkLst>
        <pc:spChg chg="mod">
          <ac:chgData name="Sara Muneeb" userId="29b624b1-a719-43f5-9b52-388cd4043c04" providerId="ADAL" clId="{DB3F8C76-9E84-425C-958D-57243E72E246}" dt="2022-09-30T09:37:18.968" v="1745" actId="21"/>
          <ac:spMkLst>
            <pc:docMk/>
            <pc:sldMk cId="3087496290" sldId="280"/>
            <ac:spMk id="2" creationId="{00000000-0000-0000-0000-000000000000}"/>
          </ac:spMkLst>
        </pc:spChg>
        <pc:spChg chg="add del mod">
          <ac:chgData name="Sara Muneeb" userId="29b624b1-a719-43f5-9b52-388cd4043c04" providerId="ADAL" clId="{DB3F8C76-9E84-425C-958D-57243E72E246}" dt="2022-09-30T09:38:32.952" v="1752" actId="478"/>
          <ac:spMkLst>
            <pc:docMk/>
            <pc:sldMk cId="3087496290" sldId="280"/>
            <ac:spMk id="3" creationId="{71373625-5279-19D1-8D79-2976E9CEBC08}"/>
          </ac:spMkLst>
        </pc:spChg>
        <pc:spChg chg="add mod">
          <ac:chgData name="Sara Muneeb" userId="29b624b1-a719-43f5-9b52-388cd4043c04" providerId="ADAL" clId="{DB3F8C76-9E84-425C-958D-57243E72E246}" dt="2022-09-30T10:35:34.372" v="1771" actId="207"/>
          <ac:spMkLst>
            <pc:docMk/>
            <pc:sldMk cId="3087496290" sldId="280"/>
            <ac:spMk id="4" creationId="{EE0A407C-4F82-C6AA-4743-F08CA2DB49D7}"/>
          </ac:spMkLst>
        </pc:spChg>
        <pc:picChg chg="add mod">
          <ac:chgData name="Sara Muneeb" userId="29b624b1-a719-43f5-9b52-388cd4043c04" providerId="ADAL" clId="{DB3F8C76-9E84-425C-958D-57243E72E246}" dt="2022-09-30T10:35:04.850" v="1769" actId="1076"/>
          <ac:picMkLst>
            <pc:docMk/>
            <pc:sldMk cId="3087496290" sldId="280"/>
            <ac:picMk id="5" creationId="{08F8134F-F3AE-4493-CA39-43E5BF9FD8AD}"/>
          </ac:picMkLst>
        </pc:picChg>
        <pc:picChg chg="add del mod">
          <ac:chgData name="Sara Muneeb" userId="29b624b1-a719-43f5-9b52-388cd4043c04" providerId="ADAL" clId="{DB3F8C76-9E84-425C-958D-57243E72E246}" dt="2022-09-30T09:38:37.453" v="1753" actId="21"/>
          <ac:picMkLst>
            <pc:docMk/>
            <pc:sldMk cId="3087496290" sldId="280"/>
            <ac:picMk id="8195" creationId="{00000000-0000-0000-0000-000000000000}"/>
          </ac:picMkLst>
        </pc:picChg>
      </pc:sldChg>
      <pc:sldChg chg="addSp delSp modSp add del ord">
        <pc:chgData name="Sara Muneeb" userId="29b624b1-a719-43f5-9b52-388cd4043c04" providerId="ADAL" clId="{DB3F8C76-9E84-425C-958D-57243E72E246}" dt="2022-10-05T09:38:35.379" v="4006" actId="47"/>
        <pc:sldMkLst>
          <pc:docMk/>
          <pc:sldMk cId="682799263" sldId="281"/>
        </pc:sldMkLst>
        <pc:picChg chg="add del mod">
          <ac:chgData name="Sara Muneeb" userId="29b624b1-a719-43f5-9b52-388cd4043c04" providerId="ADAL" clId="{DB3F8C76-9E84-425C-958D-57243E72E246}" dt="2022-09-30T10:34:59.864" v="1767" actId="21"/>
          <ac:picMkLst>
            <pc:docMk/>
            <pc:sldMk cId="682799263" sldId="281"/>
            <ac:picMk id="3" creationId="{A25269C2-7BCD-5DFB-CC99-FF92629A15BB}"/>
          </ac:picMkLst>
        </pc:picChg>
      </pc:sldChg>
      <pc:sldChg chg="add del">
        <pc:chgData name="Sara Muneeb" userId="29b624b1-a719-43f5-9b52-388cd4043c04" providerId="ADAL" clId="{DB3F8C76-9E84-425C-958D-57243E72E246}" dt="2022-10-03T08:55:36.018" v="2985" actId="47"/>
        <pc:sldMkLst>
          <pc:docMk/>
          <pc:sldMk cId="2342829795" sldId="282"/>
        </pc:sldMkLst>
      </pc:sldChg>
      <pc:sldChg chg="add del">
        <pc:chgData name="Sara Muneeb" userId="29b624b1-a719-43f5-9b52-388cd4043c04" providerId="ADAL" clId="{DB3F8C76-9E84-425C-958D-57243E72E246}" dt="2022-09-30T10:36:19.593" v="1774" actId="47"/>
        <pc:sldMkLst>
          <pc:docMk/>
          <pc:sldMk cId="2989175404" sldId="282"/>
        </pc:sldMkLst>
      </pc:sldChg>
      <pc:sldChg chg="add del ord">
        <pc:chgData name="Sara Muneeb" userId="29b624b1-a719-43f5-9b52-388cd4043c04" providerId="ADAL" clId="{DB3F8C76-9E84-425C-958D-57243E72E246}" dt="2022-10-03T09:02:47.954" v="3023" actId="47"/>
        <pc:sldMkLst>
          <pc:docMk/>
          <pc:sldMk cId="84272025" sldId="283"/>
        </pc:sldMkLst>
      </pc:sldChg>
      <pc:sldChg chg="add del">
        <pc:chgData name="Sara Muneeb" userId="29b624b1-a719-43f5-9b52-388cd4043c04" providerId="ADAL" clId="{DB3F8C76-9E84-425C-958D-57243E72E246}" dt="2022-09-30T10:36:21.754" v="1775" actId="47"/>
        <pc:sldMkLst>
          <pc:docMk/>
          <pc:sldMk cId="642507062" sldId="283"/>
        </pc:sldMkLst>
      </pc:sldChg>
      <pc:sldChg chg="modSp add mod ord">
        <pc:chgData name="Sara Muneeb" userId="29b624b1-a719-43f5-9b52-388cd4043c04" providerId="ADAL" clId="{DB3F8C76-9E84-425C-958D-57243E72E246}" dt="2022-09-30T10:37:04.438" v="1780"/>
        <pc:sldMkLst>
          <pc:docMk/>
          <pc:sldMk cId="938039169" sldId="284"/>
        </pc:sldMkLst>
        <pc:spChg chg="mod">
          <ac:chgData name="Sara Muneeb" userId="29b624b1-a719-43f5-9b52-388cd4043c04" providerId="ADAL" clId="{DB3F8C76-9E84-425C-958D-57243E72E246}" dt="2022-09-30T10:36:28.335" v="1776" actId="20577"/>
          <ac:spMkLst>
            <pc:docMk/>
            <pc:sldMk cId="938039169" sldId="284"/>
            <ac:spMk id="2" creationId="{00000000-0000-0000-0000-000000000000}"/>
          </ac:spMkLst>
        </pc:spChg>
      </pc:sldChg>
      <pc:sldChg chg="addSp delSp modSp add del">
        <pc:chgData name="Sara Muneeb" userId="29b624b1-a719-43f5-9b52-388cd4043c04" providerId="ADAL" clId="{DB3F8C76-9E84-425C-958D-57243E72E246}" dt="2022-09-30T10:44:00.240" v="1919" actId="47"/>
        <pc:sldMkLst>
          <pc:docMk/>
          <pc:sldMk cId="1064415316" sldId="285"/>
        </pc:sldMkLst>
        <pc:spChg chg="add mod">
          <ac:chgData name="Sara Muneeb" userId="29b624b1-a719-43f5-9b52-388cd4043c04" providerId="ADAL" clId="{DB3F8C76-9E84-425C-958D-57243E72E246}" dt="2022-09-30T10:43:46.086" v="1915" actId="21"/>
          <ac:spMkLst>
            <pc:docMk/>
            <pc:sldMk cId="1064415316" sldId="285"/>
            <ac:spMk id="3" creationId="{79E5B953-B904-86A0-81B6-ECD65CA80F6F}"/>
          </ac:spMkLst>
        </pc:spChg>
        <pc:picChg chg="del">
          <ac:chgData name="Sara Muneeb" userId="29b624b1-a719-43f5-9b52-388cd4043c04" providerId="ADAL" clId="{DB3F8C76-9E84-425C-958D-57243E72E246}" dt="2022-09-30T10:43:46.086" v="1915" actId="21"/>
          <ac:picMkLst>
            <pc:docMk/>
            <pc:sldMk cId="1064415316" sldId="285"/>
            <ac:picMk id="14338" creationId="{00000000-0000-0000-0000-000000000000}"/>
          </ac:picMkLst>
        </pc:picChg>
      </pc:sldChg>
      <pc:sldChg chg="modSp add mod">
        <pc:chgData name="Sara Muneeb" userId="29b624b1-a719-43f5-9b52-388cd4043c04" providerId="ADAL" clId="{DB3F8C76-9E84-425C-958D-57243E72E246}" dt="2022-09-30T10:44:58.715" v="1952" actId="1076"/>
        <pc:sldMkLst>
          <pc:docMk/>
          <pc:sldMk cId="2063745838" sldId="286"/>
        </pc:sldMkLst>
        <pc:spChg chg="mod">
          <ac:chgData name="Sara Muneeb" userId="29b624b1-a719-43f5-9b52-388cd4043c04" providerId="ADAL" clId="{DB3F8C76-9E84-425C-958D-57243E72E246}" dt="2022-09-30T10:44:09.257" v="1928" actId="20577"/>
          <ac:spMkLst>
            <pc:docMk/>
            <pc:sldMk cId="2063745838" sldId="286"/>
            <ac:spMk id="2" creationId="{00000000-0000-0000-0000-000000000000}"/>
          </ac:spMkLst>
        </pc:spChg>
        <pc:picChg chg="mod">
          <ac:chgData name="Sara Muneeb" userId="29b624b1-a719-43f5-9b52-388cd4043c04" providerId="ADAL" clId="{DB3F8C76-9E84-425C-958D-57243E72E246}" dt="2022-09-30T10:44:58.715" v="1952" actId="1076"/>
          <ac:picMkLst>
            <pc:docMk/>
            <pc:sldMk cId="2063745838" sldId="286"/>
            <ac:picMk id="15362" creationId="{00000000-0000-0000-0000-000000000000}"/>
          </ac:picMkLst>
        </pc:picChg>
      </pc:sldChg>
      <pc:sldChg chg="modSp add mod">
        <pc:chgData name="Sara Muneeb" userId="29b624b1-a719-43f5-9b52-388cd4043c04" providerId="ADAL" clId="{DB3F8C76-9E84-425C-958D-57243E72E246}" dt="2022-09-30T10:44:14.885" v="1937" actId="20577"/>
        <pc:sldMkLst>
          <pc:docMk/>
          <pc:sldMk cId="1044308845" sldId="287"/>
        </pc:sldMkLst>
        <pc:spChg chg="mod">
          <ac:chgData name="Sara Muneeb" userId="29b624b1-a719-43f5-9b52-388cd4043c04" providerId="ADAL" clId="{DB3F8C76-9E84-425C-958D-57243E72E246}" dt="2022-09-30T10:44:14.885" v="1937" actId="20577"/>
          <ac:spMkLst>
            <pc:docMk/>
            <pc:sldMk cId="1044308845" sldId="287"/>
            <ac:spMk id="2" creationId="{00000000-0000-0000-0000-000000000000}"/>
          </ac:spMkLst>
        </pc:spChg>
      </pc:sldChg>
      <pc:sldChg chg="addSp delSp modSp add del mod ord">
        <pc:chgData name="Sara Muneeb" userId="29b624b1-a719-43f5-9b52-388cd4043c04" providerId="ADAL" clId="{DB3F8C76-9E84-425C-958D-57243E72E246}" dt="2022-10-03T08:59:50.467" v="3012" actId="47"/>
        <pc:sldMkLst>
          <pc:docMk/>
          <pc:sldMk cId="879983306" sldId="288"/>
        </pc:sldMkLst>
        <pc:picChg chg="add del mod">
          <ac:chgData name="Sara Muneeb" userId="29b624b1-a719-43f5-9b52-388cd4043c04" providerId="ADAL" clId="{DB3F8C76-9E84-425C-958D-57243E72E246}" dt="2022-10-03T08:55:17.380" v="2979" actId="21"/>
          <ac:picMkLst>
            <pc:docMk/>
            <pc:sldMk cId="879983306" sldId="288"/>
            <ac:picMk id="3" creationId="{1DC4E51A-7B2B-4B26-89F4-CC4280598BC8}"/>
          </ac:picMkLst>
        </pc:picChg>
        <pc:picChg chg="mod">
          <ac:chgData name="Sara Muneeb" userId="29b624b1-a719-43f5-9b52-388cd4043c04" providerId="ADAL" clId="{DB3F8C76-9E84-425C-958D-57243E72E246}" dt="2022-10-03T08:55:30.621" v="2983" actId="1076"/>
          <ac:picMkLst>
            <pc:docMk/>
            <pc:sldMk cId="879983306" sldId="288"/>
            <ac:picMk id="2050" creationId="{00000000-0000-0000-0000-000000000000}"/>
          </ac:picMkLst>
        </pc:picChg>
      </pc:sldChg>
      <pc:sldChg chg="addSp delSp modSp add del mod ord">
        <pc:chgData name="Sara Muneeb" userId="29b624b1-a719-43f5-9b52-388cd4043c04" providerId="ADAL" clId="{DB3F8C76-9E84-425C-958D-57243E72E246}" dt="2022-10-03T08:59:54.890" v="3014"/>
        <pc:sldMkLst>
          <pc:docMk/>
          <pc:sldMk cId="1104968559" sldId="289"/>
        </pc:sldMkLst>
        <pc:picChg chg="add del mod">
          <ac:chgData name="Sara Muneeb" userId="29b624b1-a719-43f5-9b52-388cd4043c04" providerId="ADAL" clId="{DB3F8C76-9E84-425C-958D-57243E72E246}" dt="2022-10-03T08:56:32.827" v="2990" actId="21"/>
          <ac:picMkLst>
            <pc:docMk/>
            <pc:sldMk cId="1104968559" sldId="289"/>
            <ac:picMk id="4" creationId="{1710497A-8DD6-7A9C-494C-0DE7430E6B1C}"/>
          </ac:picMkLst>
        </pc:picChg>
        <pc:picChg chg="mod">
          <ac:chgData name="Sara Muneeb" userId="29b624b1-a719-43f5-9b52-388cd4043c04" providerId="ADAL" clId="{DB3F8C76-9E84-425C-958D-57243E72E246}" dt="2022-10-03T08:54:51.622" v="2972" actId="1076"/>
          <ac:picMkLst>
            <pc:docMk/>
            <pc:sldMk cId="1104968559" sldId="289"/>
            <ac:picMk id="3074" creationId="{00000000-0000-0000-0000-000000000000}"/>
          </ac:picMkLst>
        </pc:picChg>
        <pc:picChg chg="mod">
          <ac:chgData name="Sara Muneeb" userId="29b624b1-a719-43f5-9b52-388cd4043c04" providerId="ADAL" clId="{DB3F8C76-9E84-425C-958D-57243E72E246}" dt="2022-10-03T08:54:40.915" v="2969" actId="14100"/>
          <ac:picMkLst>
            <pc:docMk/>
            <pc:sldMk cId="1104968559" sldId="289"/>
            <ac:picMk id="3075" creationId="{00000000-0000-0000-0000-000000000000}"/>
          </ac:picMkLst>
        </pc:picChg>
      </pc:sldChg>
      <pc:sldChg chg="add">
        <pc:chgData name="Sara Muneeb" userId="29b624b1-a719-43f5-9b52-388cd4043c04" providerId="ADAL" clId="{DB3F8C76-9E84-425C-958D-57243E72E246}" dt="2022-10-03T08:41:05.849" v="2745"/>
        <pc:sldMkLst>
          <pc:docMk/>
          <pc:sldMk cId="52606917" sldId="292"/>
        </pc:sldMkLst>
      </pc:sldChg>
      <pc:sldChg chg="modSp add mod">
        <pc:chgData name="Sara Muneeb" userId="29b624b1-a719-43f5-9b52-388cd4043c04" providerId="ADAL" clId="{DB3F8C76-9E84-425C-958D-57243E72E246}" dt="2022-09-30T10:44:23.212" v="1945" actId="20577"/>
        <pc:sldMkLst>
          <pc:docMk/>
          <pc:sldMk cId="1356901708" sldId="293"/>
        </pc:sldMkLst>
        <pc:spChg chg="mod">
          <ac:chgData name="Sara Muneeb" userId="29b624b1-a719-43f5-9b52-388cd4043c04" providerId="ADAL" clId="{DB3F8C76-9E84-425C-958D-57243E72E246}" dt="2022-09-30T10:44:23.212" v="1945" actId="20577"/>
          <ac:spMkLst>
            <pc:docMk/>
            <pc:sldMk cId="1356901708" sldId="293"/>
            <ac:spMk id="2" creationId="{00000000-0000-0000-0000-000000000000}"/>
          </ac:spMkLst>
        </pc:spChg>
      </pc:sldChg>
      <pc:sldChg chg="modSp add">
        <pc:chgData name="Sara Muneeb" userId="29b624b1-a719-43f5-9b52-388cd4043c04" providerId="ADAL" clId="{DB3F8C76-9E84-425C-958D-57243E72E246}" dt="2022-09-30T10:44:38.471" v="1947" actId="1076"/>
        <pc:sldMkLst>
          <pc:docMk/>
          <pc:sldMk cId="3263305752" sldId="294"/>
        </pc:sldMkLst>
        <pc:picChg chg="mod">
          <ac:chgData name="Sara Muneeb" userId="29b624b1-a719-43f5-9b52-388cd4043c04" providerId="ADAL" clId="{DB3F8C76-9E84-425C-958D-57243E72E246}" dt="2022-09-30T10:44:38.471" v="1947" actId="1076"/>
          <ac:picMkLst>
            <pc:docMk/>
            <pc:sldMk cId="3263305752" sldId="294"/>
            <ac:picMk id="17410" creationId="{00000000-0000-0000-0000-000000000000}"/>
          </ac:picMkLst>
        </pc:picChg>
      </pc:sldChg>
      <pc:sldChg chg="modSp add">
        <pc:chgData name="Sara Muneeb" userId="29b624b1-a719-43f5-9b52-388cd4043c04" providerId="ADAL" clId="{DB3F8C76-9E84-425C-958D-57243E72E246}" dt="2022-09-30T10:44:46.999" v="1949" actId="1076"/>
        <pc:sldMkLst>
          <pc:docMk/>
          <pc:sldMk cId="415582154" sldId="295"/>
        </pc:sldMkLst>
        <pc:picChg chg="mod">
          <ac:chgData name="Sara Muneeb" userId="29b624b1-a719-43f5-9b52-388cd4043c04" providerId="ADAL" clId="{DB3F8C76-9E84-425C-958D-57243E72E246}" dt="2022-09-30T10:44:46.999" v="1949" actId="1076"/>
          <ac:picMkLst>
            <pc:docMk/>
            <pc:sldMk cId="415582154" sldId="295"/>
            <ac:picMk id="18435" creationId="{00000000-0000-0000-0000-000000000000}"/>
          </ac:picMkLst>
        </pc:picChg>
      </pc:sldChg>
      <pc:sldChg chg="modSp add">
        <pc:chgData name="Sara Muneeb" userId="29b624b1-a719-43f5-9b52-388cd4043c04" providerId="ADAL" clId="{DB3F8C76-9E84-425C-958D-57243E72E246}" dt="2022-09-30T10:45:11.809" v="1954" actId="1076"/>
        <pc:sldMkLst>
          <pc:docMk/>
          <pc:sldMk cId="4129240445" sldId="296"/>
        </pc:sldMkLst>
        <pc:picChg chg="mod">
          <ac:chgData name="Sara Muneeb" userId="29b624b1-a719-43f5-9b52-388cd4043c04" providerId="ADAL" clId="{DB3F8C76-9E84-425C-958D-57243E72E246}" dt="2022-09-30T10:45:11.809" v="1954" actId="1076"/>
          <ac:picMkLst>
            <pc:docMk/>
            <pc:sldMk cId="4129240445" sldId="296"/>
            <ac:picMk id="19458" creationId="{00000000-0000-0000-0000-000000000000}"/>
          </ac:picMkLst>
        </pc:picChg>
      </pc:sldChg>
      <pc:sldChg chg="modSp add">
        <pc:chgData name="Sara Muneeb" userId="29b624b1-a719-43f5-9b52-388cd4043c04" providerId="ADAL" clId="{DB3F8C76-9E84-425C-958D-57243E72E246}" dt="2022-09-30T10:45:38.842" v="1959" actId="1076"/>
        <pc:sldMkLst>
          <pc:docMk/>
          <pc:sldMk cId="538218730" sldId="297"/>
        </pc:sldMkLst>
        <pc:picChg chg="mod">
          <ac:chgData name="Sara Muneeb" userId="29b624b1-a719-43f5-9b52-388cd4043c04" providerId="ADAL" clId="{DB3F8C76-9E84-425C-958D-57243E72E246}" dt="2022-09-30T10:45:38.842" v="1959" actId="1076"/>
          <ac:picMkLst>
            <pc:docMk/>
            <pc:sldMk cId="538218730" sldId="297"/>
            <ac:picMk id="20482" creationId="{00000000-0000-0000-0000-000000000000}"/>
          </ac:picMkLst>
        </pc:picChg>
        <pc:picChg chg="mod">
          <ac:chgData name="Sara Muneeb" userId="29b624b1-a719-43f5-9b52-388cd4043c04" providerId="ADAL" clId="{DB3F8C76-9E84-425C-958D-57243E72E246}" dt="2022-09-30T10:45:38.842" v="1959" actId="1076"/>
          <ac:picMkLst>
            <pc:docMk/>
            <pc:sldMk cId="538218730" sldId="297"/>
            <ac:picMk id="20483" creationId="{00000000-0000-0000-0000-000000000000}"/>
          </ac:picMkLst>
        </pc:picChg>
      </pc:sldChg>
      <pc:sldChg chg="modSp add">
        <pc:chgData name="Sara Muneeb" userId="29b624b1-a719-43f5-9b52-388cd4043c04" providerId="ADAL" clId="{DB3F8C76-9E84-425C-958D-57243E72E246}" dt="2022-09-30T10:45:19.795" v="1956" actId="1076"/>
        <pc:sldMkLst>
          <pc:docMk/>
          <pc:sldMk cId="2682898875" sldId="298"/>
        </pc:sldMkLst>
        <pc:picChg chg="mod">
          <ac:chgData name="Sara Muneeb" userId="29b624b1-a719-43f5-9b52-388cd4043c04" providerId="ADAL" clId="{DB3F8C76-9E84-425C-958D-57243E72E246}" dt="2022-09-30T10:45:19.795" v="1956" actId="1076"/>
          <ac:picMkLst>
            <pc:docMk/>
            <pc:sldMk cId="2682898875" sldId="298"/>
            <ac:picMk id="21506" creationId="{00000000-0000-0000-0000-000000000000}"/>
          </ac:picMkLst>
        </pc:picChg>
      </pc:sldChg>
      <pc:sldChg chg="add del">
        <pc:chgData name="Sara Muneeb" userId="29b624b1-a719-43f5-9b52-388cd4043c04" providerId="ADAL" clId="{DB3F8C76-9E84-425C-958D-57243E72E246}" dt="2022-09-30T10:45:46.637" v="1960" actId="47"/>
        <pc:sldMkLst>
          <pc:docMk/>
          <pc:sldMk cId="2822380657" sldId="299"/>
        </pc:sldMkLst>
      </pc:sldChg>
      <pc:sldChg chg="add del">
        <pc:chgData name="Sara Muneeb" userId="29b624b1-a719-43f5-9b52-388cd4043c04" providerId="ADAL" clId="{DB3F8C76-9E84-425C-958D-57243E72E246}" dt="2022-09-30T11:34:08.052" v="2446" actId="47"/>
        <pc:sldMkLst>
          <pc:docMk/>
          <pc:sldMk cId="8593176" sldId="300"/>
        </pc:sldMkLst>
      </pc:sldChg>
      <pc:sldChg chg="add del">
        <pc:chgData name="Sara Muneeb" userId="29b624b1-a719-43f5-9b52-388cd4043c04" providerId="ADAL" clId="{DB3F8C76-9E84-425C-958D-57243E72E246}" dt="2022-09-27T04:55:26.398" v="39" actId="47"/>
        <pc:sldMkLst>
          <pc:docMk/>
          <pc:sldMk cId="2970711622" sldId="301"/>
        </pc:sldMkLst>
      </pc:sldChg>
      <pc:sldChg chg="addSp modSp new mod">
        <pc:chgData name="Sara Muneeb" userId="29b624b1-a719-43f5-9b52-388cd4043c04" providerId="ADAL" clId="{DB3F8C76-9E84-425C-958D-57243E72E246}" dt="2022-09-30T10:43:53.044" v="1918" actId="1076"/>
        <pc:sldMkLst>
          <pc:docMk/>
          <pc:sldMk cId="3403539787" sldId="301"/>
        </pc:sldMkLst>
        <pc:spChg chg="mod">
          <ac:chgData name="Sara Muneeb" userId="29b624b1-a719-43f5-9b52-388cd4043c04" providerId="ADAL" clId="{DB3F8C76-9E84-425C-958D-57243E72E246}" dt="2022-09-30T10:37:59.709" v="1813" actId="20577"/>
          <ac:spMkLst>
            <pc:docMk/>
            <pc:sldMk cId="3403539787" sldId="301"/>
            <ac:spMk id="2" creationId="{69B42A3F-A1A1-7E52-759D-87A60C33A1B8}"/>
          </ac:spMkLst>
        </pc:spChg>
        <pc:spChg chg="mod">
          <ac:chgData name="Sara Muneeb" userId="29b624b1-a719-43f5-9b52-388cd4043c04" providerId="ADAL" clId="{DB3F8C76-9E84-425C-958D-57243E72E246}" dt="2022-09-30T10:43:35.586" v="1914" actId="20577"/>
          <ac:spMkLst>
            <pc:docMk/>
            <pc:sldMk cId="3403539787" sldId="301"/>
            <ac:spMk id="3" creationId="{833315EF-3EED-87A1-D4EF-5D7BFB1D91B0}"/>
          </ac:spMkLst>
        </pc:spChg>
        <pc:picChg chg="add mod">
          <ac:chgData name="Sara Muneeb" userId="29b624b1-a719-43f5-9b52-388cd4043c04" providerId="ADAL" clId="{DB3F8C76-9E84-425C-958D-57243E72E246}" dt="2022-09-30T10:43:53.044" v="1918" actId="1076"/>
          <ac:picMkLst>
            <pc:docMk/>
            <pc:sldMk cId="3403539787" sldId="301"/>
            <ac:picMk id="4" creationId="{9429FA95-63CD-B985-E60C-8B2DD9677452}"/>
          </ac:picMkLst>
        </pc:picChg>
      </pc:sldChg>
      <pc:sldChg chg="addSp modSp new mod">
        <pc:chgData name="Sara Muneeb" userId="29b624b1-a719-43f5-9b52-388cd4043c04" providerId="ADAL" clId="{DB3F8C76-9E84-425C-958D-57243E72E246}" dt="2022-09-30T10:50:27.256" v="2054" actId="167"/>
        <pc:sldMkLst>
          <pc:docMk/>
          <pc:sldMk cId="3637490053" sldId="302"/>
        </pc:sldMkLst>
        <pc:spChg chg="mod">
          <ac:chgData name="Sara Muneeb" userId="29b624b1-a719-43f5-9b52-388cd4043c04" providerId="ADAL" clId="{DB3F8C76-9E84-425C-958D-57243E72E246}" dt="2022-09-30T10:46:02.299" v="1970" actId="20577"/>
          <ac:spMkLst>
            <pc:docMk/>
            <pc:sldMk cId="3637490053" sldId="302"/>
            <ac:spMk id="2" creationId="{DE3C9C45-FDB6-3179-DA05-18F5649D1CB9}"/>
          </ac:spMkLst>
        </pc:spChg>
        <pc:spChg chg="mod">
          <ac:chgData name="Sara Muneeb" userId="29b624b1-a719-43f5-9b52-388cd4043c04" providerId="ADAL" clId="{DB3F8C76-9E84-425C-958D-57243E72E246}" dt="2022-09-30T10:50:12.630" v="2051" actId="27636"/>
          <ac:spMkLst>
            <pc:docMk/>
            <pc:sldMk cId="3637490053" sldId="302"/>
            <ac:spMk id="3" creationId="{AE3D4DF1-A508-47E4-6A15-83DC507267AA}"/>
          </ac:spMkLst>
        </pc:spChg>
        <pc:picChg chg="add mod">
          <ac:chgData name="Sara Muneeb" userId="29b624b1-a719-43f5-9b52-388cd4043c04" providerId="ADAL" clId="{DB3F8C76-9E84-425C-958D-57243E72E246}" dt="2022-09-30T10:50:27.256" v="2054" actId="167"/>
          <ac:picMkLst>
            <pc:docMk/>
            <pc:sldMk cId="3637490053" sldId="302"/>
            <ac:picMk id="5122" creationId="{A3BAECEE-5369-3576-702F-F5E233F8D173}"/>
          </ac:picMkLst>
        </pc:picChg>
      </pc:sldChg>
      <pc:sldChg chg="modSp new mod">
        <pc:chgData name="Sara Muneeb" userId="29b624b1-a719-43f5-9b52-388cd4043c04" providerId="ADAL" clId="{DB3F8C76-9E84-425C-958D-57243E72E246}" dt="2022-09-30T10:51:30.854" v="2105" actId="404"/>
        <pc:sldMkLst>
          <pc:docMk/>
          <pc:sldMk cId="2876852152" sldId="303"/>
        </pc:sldMkLst>
        <pc:spChg chg="mod">
          <ac:chgData name="Sara Muneeb" userId="29b624b1-a719-43f5-9b52-388cd4043c04" providerId="ADAL" clId="{DB3F8C76-9E84-425C-958D-57243E72E246}" dt="2022-09-30T10:50:51.050" v="2090" actId="20577"/>
          <ac:spMkLst>
            <pc:docMk/>
            <pc:sldMk cId="2876852152" sldId="303"/>
            <ac:spMk id="2" creationId="{6B54EF0F-763F-F365-28F4-006742E94F5C}"/>
          </ac:spMkLst>
        </pc:spChg>
        <pc:spChg chg="mod">
          <ac:chgData name="Sara Muneeb" userId="29b624b1-a719-43f5-9b52-388cd4043c04" providerId="ADAL" clId="{DB3F8C76-9E84-425C-958D-57243E72E246}" dt="2022-09-30T10:51:30.854" v="2105" actId="404"/>
          <ac:spMkLst>
            <pc:docMk/>
            <pc:sldMk cId="2876852152" sldId="303"/>
            <ac:spMk id="3" creationId="{0484DCC7-BFE4-6F59-0A8D-8408B3D0719C}"/>
          </ac:spMkLst>
        </pc:spChg>
      </pc:sldChg>
      <pc:sldChg chg="addSp delSp modSp new mod">
        <pc:chgData name="Sara Muneeb" userId="29b624b1-a719-43f5-9b52-388cd4043c04" providerId="ADAL" clId="{DB3F8C76-9E84-425C-958D-57243E72E246}" dt="2022-09-30T11:08:58.812" v="2137" actId="22"/>
        <pc:sldMkLst>
          <pc:docMk/>
          <pc:sldMk cId="86923313" sldId="304"/>
        </pc:sldMkLst>
        <pc:spChg chg="mod">
          <ac:chgData name="Sara Muneeb" userId="29b624b1-a719-43f5-9b52-388cd4043c04" providerId="ADAL" clId="{DB3F8C76-9E84-425C-958D-57243E72E246}" dt="2022-09-30T11:03:44.361" v="2115" actId="20577"/>
          <ac:spMkLst>
            <pc:docMk/>
            <pc:sldMk cId="86923313" sldId="304"/>
            <ac:spMk id="2" creationId="{EA4E158F-3768-5AE7-050B-B9E5A46DAB48}"/>
          </ac:spMkLst>
        </pc:spChg>
        <pc:spChg chg="del">
          <ac:chgData name="Sara Muneeb" userId="29b624b1-a719-43f5-9b52-388cd4043c04" providerId="ADAL" clId="{DB3F8C76-9E84-425C-958D-57243E72E246}" dt="2022-09-30T11:06:44.317" v="2116" actId="931"/>
          <ac:spMkLst>
            <pc:docMk/>
            <pc:sldMk cId="86923313" sldId="304"/>
            <ac:spMk id="3" creationId="{8208184B-C00A-9902-87D9-AEEA4EB12FA2}"/>
          </ac:spMkLst>
        </pc:spChg>
        <pc:spChg chg="add del mod">
          <ac:chgData name="Sara Muneeb" userId="29b624b1-a719-43f5-9b52-388cd4043c04" providerId="ADAL" clId="{DB3F8C76-9E84-425C-958D-57243E72E246}" dt="2022-09-30T11:08:58.812" v="2137" actId="22"/>
          <ac:spMkLst>
            <pc:docMk/>
            <pc:sldMk cId="86923313" sldId="304"/>
            <ac:spMk id="7" creationId="{ADCC6D01-518C-2808-B2EC-4367173A48D2}"/>
          </ac:spMkLst>
        </pc:spChg>
        <pc:spChg chg="add del">
          <ac:chgData name="Sara Muneeb" userId="29b624b1-a719-43f5-9b52-388cd4043c04" providerId="ADAL" clId="{DB3F8C76-9E84-425C-958D-57243E72E246}" dt="2022-09-30T11:08:41.295" v="2136"/>
          <ac:spMkLst>
            <pc:docMk/>
            <pc:sldMk cId="86923313" sldId="304"/>
            <ac:spMk id="8" creationId="{99A25F69-1293-3585-8D47-07B28F449A36}"/>
          </ac:spMkLst>
        </pc:spChg>
        <pc:picChg chg="add del mod">
          <ac:chgData name="Sara Muneeb" userId="29b624b1-a719-43f5-9b52-388cd4043c04" providerId="ADAL" clId="{DB3F8C76-9E84-425C-958D-57243E72E246}" dt="2022-09-30T11:08:38.101" v="2134" actId="478"/>
          <ac:picMkLst>
            <pc:docMk/>
            <pc:sldMk cId="86923313" sldId="304"/>
            <ac:picMk id="5" creationId="{26417066-F32B-8E7F-44D0-AF0D755CFC7A}"/>
          </ac:picMkLst>
        </pc:picChg>
        <pc:picChg chg="add mod ord">
          <ac:chgData name="Sara Muneeb" userId="29b624b1-a719-43f5-9b52-388cd4043c04" providerId="ADAL" clId="{DB3F8C76-9E84-425C-958D-57243E72E246}" dt="2022-09-30T11:08:58.812" v="2137" actId="22"/>
          <ac:picMkLst>
            <pc:docMk/>
            <pc:sldMk cId="86923313" sldId="304"/>
            <ac:picMk id="10" creationId="{D3E00E07-1CF9-8A9B-174E-B27FDC828001}"/>
          </ac:picMkLst>
        </pc:picChg>
      </pc:sldChg>
      <pc:sldChg chg="addSp delSp modSp new mod">
        <pc:chgData name="Sara Muneeb" userId="29b624b1-a719-43f5-9b52-388cd4043c04" providerId="ADAL" clId="{DB3F8C76-9E84-425C-958D-57243E72E246}" dt="2022-09-30T11:07:10.911" v="2133" actId="1076"/>
        <pc:sldMkLst>
          <pc:docMk/>
          <pc:sldMk cId="4106586161" sldId="305"/>
        </pc:sldMkLst>
        <pc:spChg chg="mod">
          <ac:chgData name="Sara Muneeb" userId="29b624b1-a719-43f5-9b52-388cd4043c04" providerId="ADAL" clId="{DB3F8C76-9E84-425C-958D-57243E72E246}" dt="2022-09-30T11:06:56.169" v="2128" actId="20577"/>
          <ac:spMkLst>
            <pc:docMk/>
            <pc:sldMk cId="4106586161" sldId="305"/>
            <ac:spMk id="2" creationId="{FC40C399-77D8-6A49-D969-CC3CFB207347}"/>
          </ac:spMkLst>
        </pc:spChg>
        <pc:spChg chg="del">
          <ac:chgData name="Sara Muneeb" userId="29b624b1-a719-43f5-9b52-388cd4043c04" providerId="ADAL" clId="{DB3F8C76-9E84-425C-958D-57243E72E246}" dt="2022-09-30T11:07:04.246" v="2129" actId="931"/>
          <ac:spMkLst>
            <pc:docMk/>
            <pc:sldMk cId="4106586161" sldId="305"/>
            <ac:spMk id="3" creationId="{049CBD86-5AD8-90FA-469E-6C5840FFE0D7}"/>
          </ac:spMkLst>
        </pc:spChg>
        <pc:picChg chg="add mod">
          <ac:chgData name="Sara Muneeb" userId="29b624b1-a719-43f5-9b52-388cd4043c04" providerId="ADAL" clId="{DB3F8C76-9E84-425C-958D-57243E72E246}" dt="2022-09-30T11:07:10.911" v="2133" actId="1076"/>
          <ac:picMkLst>
            <pc:docMk/>
            <pc:sldMk cId="4106586161" sldId="305"/>
            <ac:picMk id="5" creationId="{FD83C9B8-4477-54AE-C1D8-1C109B6C6F48}"/>
          </ac:picMkLst>
        </pc:picChg>
      </pc:sldChg>
      <pc:sldChg chg="addSp delSp modSp new add del mod">
        <pc:chgData name="Sara Muneeb" userId="29b624b1-a719-43f5-9b52-388cd4043c04" providerId="ADAL" clId="{DB3F8C76-9E84-425C-958D-57243E72E246}" dt="2022-09-30T11:21:15.256" v="2274" actId="1076"/>
        <pc:sldMkLst>
          <pc:docMk/>
          <pc:sldMk cId="4157403971" sldId="306"/>
        </pc:sldMkLst>
        <pc:spChg chg="mod">
          <ac:chgData name="Sara Muneeb" userId="29b624b1-a719-43f5-9b52-388cd4043c04" providerId="ADAL" clId="{DB3F8C76-9E84-425C-958D-57243E72E246}" dt="2022-09-30T11:14:04.043" v="2173" actId="20577"/>
          <ac:spMkLst>
            <pc:docMk/>
            <pc:sldMk cId="4157403971" sldId="306"/>
            <ac:spMk id="2" creationId="{9F152DDC-953C-3C40-E6F5-026440D6D3D2}"/>
          </ac:spMkLst>
        </pc:spChg>
        <pc:spChg chg="del">
          <ac:chgData name="Sara Muneeb" userId="29b624b1-a719-43f5-9b52-388cd4043c04" providerId="ADAL" clId="{DB3F8C76-9E84-425C-958D-57243E72E246}" dt="2022-09-30T11:14:07.162" v="2174"/>
          <ac:spMkLst>
            <pc:docMk/>
            <pc:sldMk cId="4157403971" sldId="306"/>
            <ac:spMk id="3" creationId="{F5B1166C-19CC-78B2-EBDE-81BF8E143A35}"/>
          </ac:spMkLst>
        </pc:spChg>
        <pc:spChg chg="add mod">
          <ac:chgData name="Sara Muneeb" userId="29b624b1-a719-43f5-9b52-388cd4043c04" providerId="ADAL" clId="{DB3F8C76-9E84-425C-958D-57243E72E246}" dt="2022-09-30T11:21:00.197" v="2271" actId="1076"/>
          <ac:spMkLst>
            <pc:docMk/>
            <pc:sldMk cId="4157403971" sldId="306"/>
            <ac:spMk id="4" creationId="{4A30ABF4-6B58-546A-40E6-5986C5B4E3D2}"/>
          </ac:spMkLst>
        </pc:spChg>
        <pc:picChg chg="add del mod">
          <ac:chgData name="Sara Muneeb" userId="29b624b1-a719-43f5-9b52-388cd4043c04" providerId="ADAL" clId="{DB3F8C76-9E84-425C-958D-57243E72E246}" dt="2022-09-30T11:17:25.682" v="2233" actId="21"/>
          <ac:picMkLst>
            <pc:docMk/>
            <pc:sldMk cId="4157403971" sldId="306"/>
            <ac:picMk id="7170" creationId="{D1BF4F38-EF8E-3491-0676-2A494375E3F1}"/>
          </ac:picMkLst>
        </pc:picChg>
        <pc:picChg chg="add mod">
          <ac:chgData name="Sara Muneeb" userId="29b624b1-a719-43f5-9b52-388cd4043c04" providerId="ADAL" clId="{DB3F8C76-9E84-425C-958D-57243E72E246}" dt="2022-09-30T11:21:15.256" v="2274" actId="1076"/>
          <ac:picMkLst>
            <pc:docMk/>
            <pc:sldMk cId="4157403971" sldId="306"/>
            <ac:picMk id="7172" creationId="{1A339B99-D608-CCFD-1CE0-0A159E50E7A2}"/>
          </ac:picMkLst>
        </pc:picChg>
      </pc:sldChg>
      <pc:sldChg chg="modSp new mod">
        <pc:chgData name="Sara Muneeb" userId="29b624b1-a719-43f5-9b52-388cd4043c04" providerId="ADAL" clId="{DB3F8C76-9E84-425C-958D-57243E72E246}" dt="2022-09-30T11:17:01.870" v="2232" actId="404"/>
        <pc:sldMkLst>
          <pc:docMk/>
          <pc:sldMk cId="3279694682" sldId="307"/>
        </pc:sldMkLst>
        <pc:spChg chg="mod">
          <ac:chgData name="Sara Muneeb" userId="29b624b1-a719-43f5-9b52-388cd4043c04" providerId="ADAL" clId="{DB3F8C76-9E84-425C-958D-57243E72E246}" dt="2022-09-30T11:15:01.962" v="2206" actId="20577"/>
          <ac:spMkLst>
            <pc:docMk/>
            <pc:sldMk cId="3279694682" sldId="307"/>
            <ac:spMk id="2" creationId="{6571EA19-7D82-98AC-9994-CA1EA231116D}"/>
          </ac:spMkLst>
        </pc:spChg>
        <pc:spChg chg="mod">
          <ac:chgData name="Sara Muneeb" userId="29b624b1-a719-43f5-9b52-388cd4043c04" providerId="ADAL" clId="{DB3F8C76-9E84-425C-958D-57243E72E246}" dt="2022-09-30T11:17:01.870" v="2232" actId="404"/>
          <ac:spMkLst>
            <pc:docMk/>
            <pc:sldMk cId="3279694682" sldId="307"/>
            <ac:spMk id="3" creationId="{6531A40D-554F-B707-E039-1016C6842DF2}"/>
          </ac:spMkLst>
        </pc:spChg>
      </pc:sldChg>
      <pc:sldChg chg="add del">
        <pc:chgData name="Sara Muneeb" userId="29b624b1-a719-43f5-9b52-388cd4043c04" providerId="ADAL" clId="{DB3F8C76-9E84-425C-958D-57243E72E246}" dt="2022-09-30T11:17:36.326" v="2237"/>
        <pc:sldMkLst>
          <pc:docMk/>
          <pc:sldMk cId="1996025691" sldId="308"/>
        </pc:sldMkLst>
      </pc:sldChg>
      <pc:sldChg chg="add del">
        <pc:chgData name="Sara Muneeb" userId="29b624b1-a719-43f5-9b52-388cd4043c04" providerId="ADAL" clId="{DB3F8C76-9E84-425C-958D-57243E72E246}" dt="2022-09-30T11:17:33.461" v="2235"/>
        <pc:sldMkLst>
          <pc:docMk/>
          <pc:sldMk cId="2640086440" sldId="308"/>
        </pc:sldMkLst>
      </pc:sldChg>
      <pc:sldChg chg="addSp modSp new mod">
        <pc:chgData name="Sara Muneeb" userId="29b624b1-a719-43f5-9b52-388cd4043c04" providerId="ADAL" clId="{DB3F8C76-9E84-425C-958D-57243E72E246}" dt="2022-09-30T11:33:53.186" v="2445" actId="1076"/>
        <pc:sldMkLst>
          <pc:docMk/>
          <pc:sldMk cId="3534911287" sldId="308"/>
        </pc:sldMkLst>
        <pc:spChg chg="mod">
          <ac:chgData name="Sara Muneeb" userId="29b624b1-a719-43f5-9b52-388cd4043c04" providerId="ADAL" clId="{DB3F8C76-9E84-425C-958D-57243E72E246}" dt="2022-09-30T11:21:48.259" v="2336" actId="20577"/>
          <ac:spMkLst>
            <pc:docMk/>
            <pc:sldMk cId="3534911287" sldId="308"/>
            <ac:spMk id="2" creationId="{9A73CB06-E6F4-D8EA-17A5-63DE0836A621}"/>
          </ac:spMkLst>
        </pc:spChg>
        <pc:spChg chg="mod">
          <ac:chgData name="Sara Muneeb" userId="29b624b1-a719-43f5-9b52-388cd4043c04" providerId="ADAL" clId="{DB3F8C76-9E84-425C-958D-57243E72E246}" dt="2022-09-30T11:32:31.405" v="2438" actId="20577"/>
          <ac:spMkLst>
            <pc:docMk/>
            <pc:sldMk cId="3534911287" sldId="308"/>
            <ac:spMk id="3" creationId="{EDDA6EF6-7DA3-EB82-E961-B767805C414A}"/>
          </ac:spMkLst>
        </pc:spChg>
        <pc:picChg chg="add mod">
          <ac:chgData name="Sara Muneeb" userId="29b624b1-a719-43f5-9b52-388cd4043c04" providerId="ADAL" clId="{DB3F8C76-9E84-425C-958D-57243E72E246}" dt="2022-09-30T11:33:53.186" v="2445" actId="1076"/>
          <ac:picMkLst>
            <pc:docMk/>
            <pc:sldMk cId="3534911287" sldId="308"/>
            <ac:picMk id="4" creationId="{8E831EFC-472A-BDB9-495F-AEB2BBF854C2}"/>
          </ac:picMkLst>
        </pc:picChg>
      </pc:sldChg>
      <pc:sldChg chg="addSp delSp modSp new mod">
        <pc:chgData name="Sara Muneeb" userId="29b624b1-a719-43f5-9b52-388cd4043c04" providerId="ADAL" clId="{DB3F8C76-9E84-425C-958D-57243E72E246}" dt="2022-09-30T11:37:59.240" v="2502" actId="20577"/>
        <pc:sldMkLst>
          <pc:docMk/>
          <pc:sldMk cId="342350972" sldId="309"/>
        </pc:sldMkLst>
        <pc:spChg chg="mod">
          <ac:chgData name="Sara Muneeb" userId="29b624b1-a719-43f5-9b52-388cd4043c04" providerId="ADAL" clId="{DB3F8C76-9E84-425C-958D-57243E72E246}" dt="2022-09-30T11:27:31.450" v="2381" actId="27636"/>
          <ac:spMkLst>
            <pc:docMk/>
            <pc:sldMk cId="342350972" sldId="309"/>
            <ac:spMk id="2" creationId="{1ACC1270-1223-76A0-0378-4886E6636DB9}"/>
          </ac:spMkLst>
        </pc:spChg>
        <pc:spChg chg="mod">
          <ac:chgData name="Sara Muneeb" userId="29b624b1-a719-43f5-9b52-388cd4043c04" providerId="ADAL" clId="{DB3F8C76-9E84-425C-958D-57243E72E246}" dt="2022-09-30T11:37:59.240" v="2502" actId="20577"/>
          <ac:spMkLst>
            <pc:docMk/>
            <pc:sldMk cId="342350972" sldId="309"/>
            <ac:spMk id="3" creationId="{E9198B8F-D562-A0C6-6310-7F86BD99DD98}"/>
          </ac:spMkLst>
        </pc:spChg>
        <pc:picChg chg="add del">
          <ac:chgData name="Sara Muneeb" userId="29b624b1-a719-43f5-9b52-388cd4043c04" providerId="ADAL" clId="{DB3F8C76-9E84-425C-958D-57243E72E246}" dt="2022-09-30T11:33:04.372" v="2439" actId="21"/>
          <ac:picMkLst>
            <pc:docMk/>
            <pc:sldMk cId="342350972" sldId="309"/>
            <ac:picMk id="8194" creationId="{C1C18E72-9234-4630-3D04-D5649666537A}"/>
          </ac:picMkLst>
        </pc:picChg>
      </pc:sldChg>
      <pc:sldChg chg="addSp delSp modSp new mod">
        <pc:chgData name="Sara Muneeb" userId="29b624b1-a719-43f5-9b52-388cd4043c04" providerId="ADAL" clId="{DB3F8C76-9E84-425C-958D-57243E72E246}" dt="2022-09-30T11:37:22.195" v="2463" actId="20577"/>
        <pc:sldMkLst>
          <pc:docMk/>
          <pc:sldMk cId="3045204456" sldId="310"/>
        </pc:sldMkLst>
        <pc:spChg chg="mod">
          <ac:chgData name="Sara Muneeb" userId="29b624b1-a719-43f5-9b52-388cd4043c04" providerId="ADAL" clId="{DB3F8C76-9E84-425C-958D-57243E72E246}" dt="2022-09-30T11:37:22.195" v="2463" actId="20577"/>
          <ac:spMkLst>
            <pc:docMk/>
            <pc:sldMk cId="3045204456" sldId="310"/>
            <ac:spMk id="2" creationId="{A4E60751-2FA0-5E9C-BA60-A61BAB26661B}"/>
          </ac:spMkLst>
        </pc:spChg>
        <pc:spChg chg="del">
          <ac:chgData name="Sara Muneeb" userId="29b624b1-a719-43f5-9b52-388cd4043c04" providerId="ADAL" clId="{DB3F8C76-9E84-425C-958D-57243E72E246}" dt="2022-09-30T11:35:14.468" v="2450" actId="931"/>
          <ac:spMkLst>
            <pc:docMk/>
            <pc:sldMk cId="3045204456" sldId="310"/>
            <ac:spMk id="3" creationId="{B6C47C78-D2B3-3B7C-5629-3272BC6A496F}"/>
          </ac:spMkLst>
        </pc:spChg>
        <pc:spChg chg="add del mod">
          <ac:chgData name="Sara Muneeb" userId="29b624b1-a719-43f5-9b52-388cd4043c04" providerId="ADAL" clId="{DB3F8C76-9E84-425C-958D-57243E72E246}" dt="2022-09-30T11:37:18.503" v="2454" actId="931"/>
          <ac:spMkLst>
            <pc:docMk/>
            <pc:sldMk cId="3045204456" sldId="310"/>
            <ac:spMk id="7" creationId="{6E73DA4B-4278-63F1-F6CE-94BAC8271ED9}"/>
          </ac:spMkLst>
        </pc:spChg>
        <pc:picChg chg="add del mod">
          <ac:chgData name="Sara Muneeb" userId="29b624b1-a719-43f5-9b52-388cd4043c04" providerId="ADAL" clId="{DB3F8C76-9E84-425C-958D-57243E72E246}" dt="2022-09-30T11:37:12.656" v="2453" actId="478"/>
          <ac:picMkLst>
            <pc:docMk/>
            <pc:sldMk cId="3045204456" sldId="310"/>
            <ac:picMk id="5" creationId="{CDDF55C9-C969-1DFE-35DB-7497D2958212}"/>
          </ac:picMkLst>
        </pc:picChg>
        <pc:picChg chg="add mod">
          <ac:chgData name="Sara Muneeb" userId="29b624b1-a719-43f5-9b52-388cd4043c04" providerId="ADAL" clId="{DB3F8C76-9E84-425C-958D-57243E72E246}" dt="2022-09-30T11:37:21.077" v="2455" actId="27614"/>
          <ac:picMkLst>
            <pc:docMk/>
            <pc:sldMk cId="3045204456" sldId="310"/>
            <ac:picMk id="9" creationId="{514700B3-88EC-4B5D-8EBB-6D9BE9652705}"/>
          </ac:picMkLst>
        </pc:picChg>
      </pc:sldChg>
      <pc:sldChg chg="addSp delSp modSp new mod">
        <pc:chgData name="Sara Muneeb" userId="29b624b1-a719-43f5-9b52-388cd4043c04" providerId="ADAL" clId="{DB3F8C76-9E84-425C-958D-57243E72E246}" dt="2022-10-03T07:54:26.741" v="2506" actId="22"/>
        <pc:sldMkLst>
          <pc:docMk/>
          <pc:sldMk cId="1345374263" sldId="311"/>
        </pc:sldMkLst>
        <pc:spChg chg="mod">
          <ac:chgData name="Sara Muneeb" userId="29b624b1-a719-43f5-9b52-388cd4043c04" providerId="ADAL" clId="{DB3F8C76-9E84-425C-958D-57243E72E246}" dt="2022-09-30T11:37:25.984" v="2471" actId="20577"/>
          <ac:spMkLst>
            <pc:docMk/>
            <pc:sldMk cId="1345374263" sldId="311"/>
            <ac:spMk id="2" creationId="{854B68EE-61FE-BD1C-76C3-A7C3DA5B852D}"/>
          </ac:spMkLst>
        </pc:spChg>
        <pc:spChg chg="del">
          <ac:chgData name="Sara Muneeb" userId="29b624b1-a719-43f5-9b52-388cd4043c04" providerId="ADAL" clId="{DB3F8C76-9E84-425C-958D-57243E72E246}" dt="2022-09-30T11:37:36.113" v="2472" actId="931"/>
          <ac:spMkLst>
            <pc:docMk/>
            <pc:sldMk cId="1345374263" sldId="311"/>
            <ac:spMk id="3" creationId="{0F8F4BC8-F2C9-720F-B07E-A5BA5D3054B4}"/>
          </ac:spMkLst>
        </pc:spChg>
        <pc:spChg chg="add del">
          <ac:chgData name="Sara Muneeb" userId="29b624b1-a719-43f5-9b52-388cd4043c04" providerId="ADAL" clId="{DB3F8C76-9E84-425C-958D-57243E72E246}" dt="2022-10-03T07:54:26.741" v="2506" actId="22"/>
          <ac:spMkLst>
            <pc:docMk/>
            <pc:sldMk cId="1345374263" sldId="311"/>
            <ac:spMk id="4" creationId="{38E5D484-3F1C-E555-F91E-1239AF7ADB0B}"/>
          </ac:spMkLst>
        </pc:spChg>
        <pc:picChg chg="add mod">
          <ac:chgData name="Sara Muneeb" userId="29b624b1-a719-43f5-9b52-388cd4043c04" providerId="ADAL" clId="{DB3F8C76-9E84-425C-958D-57243E72E246}" dt="2022-09-30T11:37:39.856" v="2474" actId="1076"/>
          <ac:picMkLst>
            <pc:docMk/>
            <pc:sldMk cId="1345374263" sldId="311"/>
            <ac:picMk id="5" creationId="{60B714FE-CC7B-6ECE-B3AF-9F3075E25455}"/>
          </ac:picMkLst>
        </pc:picChg>
      </pc:sldChg>
      <pc:sldChg chg="modSp new mod">
        <pc:chgData name="Sara Muneeb" userId="29b624b1-a719-43f5-9b52-388cd4043c04" providerId="ADAL" clId="{DB3F8C76-9E84-425C-958D-57243E72E246}" dt="2022-10-03T07:58:44.783" v="2726" actId="20577"/>
        <pc:sldMkLst>
          <pc:docMk/>
          <pc:sldMk cId="2694764269" sldId="312"/>
        </pc:sldMkLst>
        <pc:spChg chg="mod">
          <ac:chgData name="Sara Muneeb" userId="29b624b1-a719-43f5-9b52-388cd4043c04" providerId="ADAL" clId="{DB3F8C76-9E84-425C-958D-57243E72E246}" dt="2022-10-03T07:54:49.573" v="2548" actId="20577"/>
          <ac:spMkLst>
            <pc:docMk/>
            <pc:sldMk cId="2694764269" sldId="312"/>
            <ac:spMk id="2" creationId="{6BDAFC30-CA56-F1AB-B8AE-D3E4686B058A}"/>
          </ac:spMkLst>
        </pc:spChg>
        <pc:spChg chg="mod">
          <ac:chgData name="Sara Muneeb" userId="29b624b1-a719-43f5-9b52-388cd4043c04" providerId="ADAL" clId="{DB3F8C76-9E84-425C-958D-57243E72E246}" dt="2022-10-03T07:58:44.783" v="2726" actId="20577"/>
          <ac:spMkLst>
            <pc:docMk/>
            <pc:sldMk cId="2694764269" sldId="312"/>
            <ac:spMk id="3" creationId="{D4B97FC1-9C11-E0AB-25B7-85F36F67E73F}"/>
          </ac:spMkLst>
        </pc:spChg>
      </pc:sldChg>
      <pc:sldChg chg="modSp new del mod">
        <pc:chgData name="Sara Muneeb" userId="29b624b1-a719-43f5-9b52-388cd4043c04" providerId="ADAL" clId="{DB3F8C76-9E84-425C-958D-57243E72E246}" dt="2022-10-03T08:32:25.391" v="2742" actId="47"/>
        <pc:sldMkLst>
          <pc:docMk/>
          <pc:sldMk cId="4287223368" sldId="313"/>
        </pc:sldMkLst>
        <pc:spChg chg="mod">
          <ac:chgData name="Sara Muneeb" userId="29b624b1-a719-43f5-9b52-388cd4043c04" providerId="ADAL" clId="{DB3F8C76-9E84-425C-958D-57243E72E246}" dt="2022-10-03T07:58:50.647" v="2740" actId="20577"/>
          <ac:spMkLst>
            <pc:docMk/>
            <pc:sldMk cId="4287223368" sldId="313"/>
            <ac:spMk id="2" creationId="{AA182EEB-AAF5-ABCF-30EC-DB4D50BC5DE2}"/>
          </ac:spMkLst>
        </pc:spChg>
      </pc:sldChg>
      <pc:sldChg chg="add ord">
        <pc:chgData name="Sara Muneeb" userId="29b624b1-a719-43f5-9b52-388cd4043c04" providerId="ADAL" clId="{DB3F8C76-9E84-425C-958D-57243E72E246}" dt="2022-10-05T08:26:07.268" v="3469"/>
        <pc:sldMkLst>
          <pc:docMk/>
          <pc:sldMk cId="2773881193" sldId="314"/>
        </pc:sldMkLst>
      </pc:sldChg>
      <pc:sldChg chg="modSp add del mod">
        <pc:chgData name="Sara Muneeb" userId="29b624b1-a719-43f5-9b52-388cd4043c04" providerId="ADAL" clId="{DB3F8C76-9E84-425C-958D-57243E72E246}" dt="2022-10-05T09:43:19.577" v="4110" actId="47"/>
        <pc:sldMkLst>
          <pc:docMk/>
          <pc:sldMk cId="1482266729" sldId="315"/>
        </pc:sldMkLst>
        <pc:spChg chg="mod">
          <ac:chgData name="Sara Muneeb" userId="29b624b1-a719-43f5-9b52-388cd4043c04" providerId="ADAL" clId="{DB3F8C76-9E84-425C-958D-57243E72E246}" dt="2022-10-05T09:43:11.319" v="4108" actId="20577"/>
          <ac:spMkLst>
            <pc:docMk/>
            <pc:sldMk cId="1482266729" sldId="315"/>
            <ac:spMk id="3" creationId="{00000000-0000-0000-0000-000000000000}"/>
          </ac:spMkLst>
        </pc:spChg>
      </pc:sldChg>
      <pc:sldChg chg="add del">
        <pc:chgData name="Sara Muneeb" userId="29b624b1-a719-43f5-9b52-388cd4043c04" providerId="ADAL" clId="{DB3F8C76-9E84-425C-958D-57243E72E246}" dt="2022-09-27T04:55:26.398" v="39" actId="47"/>
        <pc:sldMkLst>
          <pc:docMk/>
          <pc:sldMk cId="3978508472" sldId="315"/>
        </pc:sldMkLst>
      </pc:sldChg>
      <pc:sldChg chg="modSp add del mod">
        <pc:chgData name="Sara Muneeb" userId="29b624b1-a719-43f5-9b52-388cd4043c04" providerId="ADAL" clId="{DB3F8C76-9E84-425C-958D-57243E72E246}" dt="2022-10-05T09:43:21.153" v="4111" actId="47"/>
        <pc:sldMkLst>
          <pc:docMk/>
          <pc:sldMk cId="2687923633" sldId="316"/>
        </pc:sldMkLst>
        <pc:spChg chg="mod">
          <ac:chgData name="Sara Muneeb" userId="29b624b1-a719-43f5-9b52-388cd4043c04" providerId="ADAL" clId="{DB3F8C76-9E84-425C-958D-57243E72E246}" dt="2022-10-05T09:41:50.756" v="4023" actId="21"/>
          <ac:spMkLst>
            <pc:docMk/>
            <pc:sldMk cId="2687923633" sldId="316"/>
            <ac:spMk id="3" creationId="{00000000-0000-0000-0000-000000000000}"/>
          </ac:spMkLst>
        </pc:spChg>
      </pc:sldChg>
      <pc:sldChg chg="modSp add del mod">
        <pc:chgData name="Sara Muneeb" userId="29b624b1-a719-43f5-9b52-388cd4043c04" providerId="ADAL" clId="{DB3F8C76-9E84-425C-958D-57243E72E246}" dt="2022-10-05T09:43:39.748" v="4114" actId="47"/>
        <pc:sldMkLst>
          <pc:docMk/>
          <pc:sldMk cId="2649403169" sldId="317"/>
        </pc:sldMkLst>
        <pc:spChg chg="mod">
          <ac:chgData name="Sara Muneeb" userId="29b624b1-a719-43f5-9b52-388cd4043c04" providerId="ADAL" clId="{DB3F8C76-9E84-425C-958D-57243E72E246}" dt="2022-10-05T09:43:34.523" v="4113" actId="6549"/>
          <ac:spMkLst>
            <pc:docMk/>
            <pc:sldMk cId="2649403169" sldId="317"/>
            <ac:spMk id="3" creationId="{00000000-0000-0000-0000-000000000000}"/>
          </ac:spMkLst>
        </pc:spChg>
      </pc:sldChg>
      <pc:sldChg chg="modSp add mod">
        <pc:chgData name="Sara Muneeb" userId="29b624b1-a719-43f5-9b52-388cd4043c04" providerId="ADAL" clId="{DB3F8C76-9E84-425C-958D-57243E72E246}" dt="2022-10-05T09:43:51.069" v="4128" actId="20577"/>
        <pc:sldMkLst>
          <pc:docMk/>
          <pc:sldMk cId="34162203" sldId="318"/>
        </pc:sldMkLst>
        <pc:spChg chg="mod">
          <ac:chgData name="Sara Muneeb" userId="29b624b1-a719-43f5-9b52-388cd4043c04" providerId="ADAL" clId="{DB3F8C76-9E84-425C-958D-57243E72E246}" dt="2022-10-05T09:43:51.069" v="4128" actId="20577"/>
          <ac:spMkLst>
            <pc:docMk/>
            <pc:sldMk cId="34162203" sldId="318"/>
            <ac:spMk id="2" creationId="{00000000-0000-0000-0000-000000000000}"/>
          </ac:spMkLst>
        </pc:spChg>
      </pc:sldChg>
      <pc:sldChg chg="add">
        <pc:chgData name="Sara Muneeb" userId="29b624b1-a719-43f5-9b52-388cd4043c04" providerId="ADAL" clId="{DB3F8C76-9E84-425C-958D-57243E72E246}" dt="2022-10-03T08:32:28.013" v="2743"/>
        <pc:sldMkLst>
          <pc:docMk/>
          <pc:sldMk cId="2945653139" sldId="319"/>
        </pc:sldMkLst>
      </pc:sldChg>
      <pc:sldChg chg="addSp delSp modSp add mod">
        <pc:chgData name="Sara Muneeb" userId="29b624b1-a719-43f5-9b52-388cd4043c04" providerId="ADAL" clId="{DB3F8C76-9E84-425C-958D-57243E72E246}" dt="2022-10-05T09:09:16.988" v="3735" actId="20577"/>
        <pc:sldMkLst>
          <pc:docMk/>
          <pc:sldMk cId="854609834" sldId="320"/>
        </pc:sldMkLst>
        <pc:spChg chg="mod">
          <ac:chgData name="Sara Muneeb" userId="29b624b1-a719-43f5-9b52-388cd4043c04" providerId="ADAL" clId="{DB3F8C76-9E84-425C-958D-57243E72E246}" dt="2022-10-05T09:09:16.988" v="3735" actId="20577"/>
          <ac:spMkLst>
            <pc:docMk/>
            <pc:sldMk cId="854609834" sldId="320"/>
            <ac:spMk id="2" creationId="{9503276D-DA16-4EA9-93A4-5F16D0DF3875}"/>
          </ac:spMkLst>
        </pc:spChg>
        <pc:spChg chg="add del">
          <ac:chgData name="Sara Muneeb" userId="29b624b1-a719-43f5-9b52-388cd4043c04" providerId="ADAL" clId="{DB3F8C76-9E84-425C-958D-57243E72E246}" dt="2022-10-05T09:02:58.030" v="3714" actId="21"/>
          <ac:spMkLst>
            <pc:docMk/>
            <pc:sldMk cId="854609834" sldId="320"/>
            <ac:spMk id="3" creationId="{09145D55-CB9C-3337-1014-5778751F7F87}"/>
          </ac:spMkLst>
        </pc:spChg>
        <pc:spChg chg="add del mod">
          <ac:chgData name="Sara Muneeb" userId="29b624b1-a719-43f5-9b52-388cd4043c04" providerId="ADAL" clId="{DB3F8C76-9E84-425C-958D-57243E72E246}" dt="2022-10-05T09:06:05.496" v="3718" actId="931"/>
          <ac:spMkLst>
            <pc:docMk/>
            <pc:sldMk cId="854609834" sldId="320"/>
            <ac:spMk id="7" creationId="{0900F1AB-36B2-40E4-BC73-6482A66CB19D}"/>
          </ac:spMkLst>
        </pc:spChg>
        <pc:spChg chg="add del mod">
          <ac:chgData name="Sara Muneeb" userId="29b624b1-a719-43f5-9b52-388cd4043c04" providerId="ADAL" clId="{DB3F8C76-9E84-425C-958D-57243E72E246}" dt="2022-10-05T09:06:19.436" v="3722" actId="931"/>
          <ac:spMkLst>
            <pc:docMk/>
            <pc:sldMk cId="854609834" sldId="320"/>
            <ac:spMk id="11" creationId="{16738BD0-A6C8-E59A-97F9-C29333D82FD5}"/>
          </ac:spMkLst>
        </pc:spChg>
        <pc:picChg chg="del mod">
          <ac:chgData name="Sara Muneeb" userId="29b624b1-a719-43f5-9b52-388cd4043c04" providerId="ADAL" clId="{DB3F8C76-9E84-425C-958D-57243E72E246}" dt="2022-10-05T09:05:59.288" v="3717" actId="478"/>
          <ac:picMkLst>
            <pc:docMk/>
            <pc:sldMk cId="854609834" sldId="320"/>
            <ac:picMk id="4" creationId="{0644885C-E19B-4847-B53A-61E094CD61C0}"/>
          </ac:picMkLst>
        </pc:picChg>
        <pc:picChg chg="del mod">
          <ac:chgData name="Sara Muneeb" userId="29b624b1-a719-43f5-9b52-388cd4043c04" providerId="ADAL" clId="{DB3F8C76-9E84-425C-958D-57243E72E246}" dt="2022-10-05T09:02:51.457" v="3712" actId="478"/>
          <ac:picMkLst>
            <pc:docMk/>
            <pc:sldMk cId="854609834" sldId="320"/>
            <ac:picMk id="5" creationId="{BA20838B-E9FE-481A-82C9-A4BD9A30908F}"/>
          </ac:picMkLst>
        </pc:picChg>
        <pc:picChg chg="add del mod">
          <ac:chgData name="Sara Muneeb" userId="29b624b1-a719-43f5-9b52-388cd4043c04" providerId="ADAL" clId="{DB3F8C76-9E84-425C-958D-57243E72E246}" dt="2022-10-05T09:06:09.745" v="3721" actId="478"/>
          <ac:picMkLst>
            <pc:docMk/>
            <pc:sldMk cId="854609834" sldId="320"/>
            <ac:picMk id="9" creationId="{F3BA7766-7801-9EF2-D279-604FF74DE4A3}"/>
          </ac:picMkLst>
        </pc:picChg>
        <pc:picChg chg="add mod">
          <ac:chgData name="Sara Muneeb" userId="29b624b1-a719-43f5-9b52-388cd4043c04" providerId="ADAL" clId="{DB3F8C76-9E84-425C-958D-57243E72E246}" dt="2022-10-05T09:08:59.492" v="3729" actId="1076"/>
          <ac:picMkLst>
            <pc:docMk/>
            <pc:sldMk cId="854609834" sldId="320"/>
            <ac:picMk id="13" creationId="{4EF693B5-9EF3-77E0-6A1A-72224F034E14}"/>
          </ac:picMkLst>
        </pc:picChg>
        <pc:picChg chg="add mod">
          <ac:chgData name="Sara Muneeb" userId="29b624b1-a719-43f5-9b52-388cd4043c04" providerId="ADAL" clId="{DB3F8C76-9E84-425C-958D-57243E72E246}" dt="2022-10-05T09:09:15.459" v="3734" actId="27614"/>
          <ac:picMkLst>
            <pc:docMk/>
            <pc:sldMk cId="854609834" sldId="320"/>
            <ac:picMk id="15" creationId="{3E6715EE-F7E5-5669-B7AE-AFA03A82E991}"/>
          </ac:picMkLst>
        </pc:picChg>
        <pc:picChg chg="add mod">
          <ac:chgData name="Sara Muneeb" userId="29b624b1-a719-43f5-9b52-388cd4043c04" providerId="ADAL" clId="{DB3F8C76-9E84-425C-958D-57243E72E246}" dt="2022-10-05T09:09:01.290" v="3730" actId="1076"/>
          <ac:picMkLst>
            <pc:docMk/>
            <pc:sldMk cId="854609834" sldId="320"/>
            <ac:picMk id="3076" creationId="{B67FE095-22E1-0CFB-02FF-B23B1C186ED1}"/>
          </ac:picMkLst>
        </pc:picChg>
      </pc:sldChg>
      <pc:sldChg chg="addSp modSp add mod">
        <pc:chgData name="Sara Muneeb" userId="29b624b1-a719-43f5-9b52-388cd4043c04" providerId="ADAL" clId="{DB3F8C76-9E84-425C-958D-57243E72E246}" dt="2022-10-05T08:32:22.853" v="3485" actId="1076"/>
        <pc:sldMkLst>
          <pc:docMk/>
          <pc:sldMk cId="406449667" sldId="321"/>
        </pc:sldMkLst>
        <pc:picChg chg="add mod">
          <ac:chgData name="Sara Muneeb" userId="29b624b1-a719-43f5-9b52-388cd4043c04" providerId="ADAL" clId="{DB3F8C76-9E84-425C-958D-57243E72E246}" dt="2022-10-05T08:32:20.466" v="3484" actId="1076"/>
          <ac:picMkLst>
            <pc:docMk/>
            <pc:sldMk cId="406449667" sldId="321"/>
            <ac:picMk id="3" creationId="{01D37097-8753-7955-2136-074CC135495C}"/>
          </ac:picMkLst>
        </pc:picChg>
        <pc:picChg chg="mod">
          <ac:chgData name="Sara Muneeb" userId="29b624b1-a719-43f5-9b52-388cd4043c04" providerId="ADAL" clId="{DB3F8C76-9E84-425C-958D-57243E72E246}" dt="2022-10-05T08:32:22.853" v="3485" actId="1076"/>
          <ac:picMkLst>
            <pc:docMk/>
            <pc:sldMk cId="406449667" sldId="321"/>
            <ac:picMk id="4" creationId="{96C8F24E-FC45-41B8-9879-78E68AFD11EF}"/>
          </ac:picMkLst>
        </pc:picChg>
      </pc:sldChg>
      <pc:sldChg chg="addSp delSp modSp add del mod">
        <pc:chgData name="Sara Muneeb" userId="29b624b1-a719-43f5-9b52-388cd4043c04" providerId="ADAL" clId="{DB3F8C76-9E84-425C-958D-57243E72E246}" dt="2022-10-05T08:34:12.640" v="3504" actId="47"/>
        <pc:sldMkLst>
          <pc:docMk/>
          <pc:sldMk cId="590313255" sldId="322"/>
        </pc:sldMkLst>
        <pc:spChg chg="add mod">
          <ac:chgData name="Sara Muneeb" userId="29b624b1-a719-43f5-9b52-388cd4043c04" providerId="ADAL" clId="{DB3F8C76-9E84-425C-958D-57243E72E246}" dt="2022-10-05T08:34:11.186" v="3503" actId="21"/>
          <ac:spMkLst>
            <pc:docMk/>
            <pc:sldMk cId="590313255" sldId="322"/>
            <ac:spMk id="5" creationId="{462A6DE5-8ABF-B063-93B4-9B6FFEAA2CCC}"/>
          </ac:spMkLst>
        </pc:spChg>
        <pc:picChg chg="del">
          <ac:chgData name="Sara Muneeb" userId="29b624b1-a719-43f5-9b52-388cd4043c04" providerId="ADAL" clId="{DB3F8C76-9E84-425C-958D-57243E72E246}" dt="2022-10-05T08:34:11.186" v="3503" actId="21"/>
          <ac:picMkLst>
            <pc:docMk/>
            <pc:sldMk cId="590313255" sldId="322"/>
            <ac:picMk id="4" creationId="{ED3ADA1F-DEB4-490E-A926-7E18F4EF8128}"/>
          </ac:picMkLst>
        </pc:picChg>
      </pc:sldChg>
      <pc:sldChg chg="add">
        <pc:chgData name="Sara Muneeb" userId="29b624b1-a719-43f5-9b52-388cd4043c04" providerId="ADAL" clId="{DB3F8C76-9E84-425C-958D-57243E72E246}" dt="2022-10-03T08:32:28.013" v="2743"/>
        <pc:sldMkLst>
          <pc:docMk/>
          <pc:sldMk cId="1151827555" sldId="323"/>
        </pc:sldMkLst>
      </pc:sldChg>
      <pc:sldChg chg="add del">
        <pc:chgData name="Sara Muneeb" userId="29b624b1-a719-43f5-9b52-388cd4043c04" providerId="ADAL" clId="{DB3F8C76-9E84-425C-958D-57243E72E246}" dt="2022-10-03T08:44:32.724" v="2815" actId="47"/>
        <pc:sldMkLst>
          <pc:docMk/>
          <pc:sldMk cId="1888767272" sldId="324"/>
        </pc:sldMkLst>
      </pc:sldChg>
      <pc:sldChg chg="modSp add mod">
        <pc:chgData name="Sara Muneeb" userId="29b624b1-a719-43f5-9b52-388cd4043c04" providerId="ADAL" clId="{DB3F8C76-9E84-425C-958D-57243E72E246}" dt="2022-10-03T08:44:42.174" v="2833" actId="20577"/>
        <pc:sldMkLst>
          <pc:docMk/>
          <pc:sldMk cId="566433223" sldId="325"/>
        </pc:sldMkLst>
        <pc:spChg chg="mod">
          <ac:chgData name="Sara Muneeb" userId="29b624b1-a719-43f5-9b52-388cd4043c04" providerId="ADAL" clId="{DB3F8C76-9E84-425C-958D-57243E72E246}" dt="2022-10-03T08:44:42.174" v="2833" actId="20577"/>
          <ac:spMkLst>
            <pc:docMk/>
            <pc:sldMk cId="566433223" sldId="325"/>
            <ac:spMk id="2" creationId="{00000000-0000-0000-0000-000000000000}"/>
          </ac:spMkLst>
        </pc:spChg>
      </pc:sldChg>
      <pc:sldChg chg="add del">
        <pc:chgData name="Sara Muneeb" userId="29b624b1-a719-43f5-9b52-388cd4043c04" providerId="ADAL" clId="{DB3F8C76-9E84-425C-958D-57243E72E246}" dt="2022-10-03T08:45:15.741" v="2838" actId="47"/>
        <pc:sldMkLst>
          <pc:docMk/>
          <pc:sldMk cId="1629450809" sldId="326"/>
        </pc:sldMkLst>
      </pc:sldChg>
      <pc:sldChg chg="add del">
        <pc:chgData name="Sara Muneeb" userId="29b624b1-a719-43f5-9b52-388cd4043c04" providerId="ADAL" clId="{DB3F8C76-9E84-425C-958D-57243E72E246}" dt="2022-10-03T08:45:13.399" v="2837" actId="47"/>
        <pc:sldMkLst>
          <pc:docMk/>
          <pc:sldMk cId="3425390869" sldId="327"/>
        </pc:sldMkLst>
      </pc:sldChg>
      <pc:sldChg chg="add">
        <pc:chgData name="Sara Muneeb" userId="29b624b1-a719-43f5-9b52-388cd4043c04" providerId="ADAL" clId="{DB3F8C76-9E84-425C-958D-57243E72E246}" dt="2022-10-03T08:41:05.849" v="2745"/>
        <pc:sldMkLst>
          <pc:docMk/>
          <pc:sldMk cId="3494110084" sldId="328"/>
        </pc:sldMkLst>
      </pc:sldChg>
      <pc:sldChg chg="add del">
        <pc:chgData name="Sara Muneeb" userId="29b624b1-a719-43f5-9b52-388cd4043c04" providerId="ADAL" clId="{DB3F8C76-9E84-425C-958D-57243E72E246}" dt="2022-10-03T08:45:21.951" v="2839" actId="47"/>
        <pc:sldMkLst>
          <pc:docMk/>
          <pc:sldMk cId="2152467212" sldId="329"/>
        </pc:sldMkLst>
      </pc:sldChg>
      <pc:sldChg chg="addSp delSp add mod">
        <pc:chgData name="Sara Muneeb" userId="29b624b1-a719-43f5-9b52-388cd4043c04" providerId="ADAL" clId="{DB3F8C76-9E84-425C-958D-57243E72E246}" dt="2022-10-03T08:45:53.262" v="2841" actId="22"/>
        <pc:sldMkLst>
          <pc:docMk/>
          <pc:sldMk cId="3427912561" sldId="330"/>
        </pc:sldMkLst>
        <pc:picChg chg="add del">
          <ac:chgData name="Sara Muneeb" userId="29b624b1-a719-43f5-9b52-388cd4043c04" providerId="ADAL" clId="{DB3F8C76-9E84-425C-958D-57243E72E246}" dt="2022-10-03T08:45:53.262" v="2841" actId="22"/>
          <ac:picMkLst>
            <pc:docMk/>
            <pc:sldMk cId="3427912561" sldId="330"/>
            <ac:picMk id="4" creationId="{B00AD290-54F1-A2B1-B01A-BF7759636E5F}"/>
          </ac:picMkLst>
        </pc:picChg>
      </pc:sldChg>
      <pc:sldChg chg="addSp modSp new mod">
        <pc:chgData name="Sara Muneeb" userId="29b624b1-a719-43f5-9b52-388cd4043c04" providerId="ADAL" clId="{DB3F8C76-9E84-425C-958D-57243E72E246}" dt="2022-10-03T08:44:26.049" v="2814" actId="1076"/>
        <pc:sldMkLst>
          <pc:docMk/>
          <pc:sldMk cId="3349574719" sldId="331"/>
        </pc:sldMkLst>
        <pc:spChg chg="mod">
          <ac:chgData name="Sara Muneeb" userId="29b624b1-a719-43f5-9b52-388cd4043c04" providerId="ADAL" clId="{DB3F8C76-9E84-425C-958D-57243E72E246}" dt="2022-10-03T08:42:44.114" v="2785" actId="20577"/>
          <ac:spMkLst>
            <pc:docMk/>
            <pc:sldMk cId="3349574719" sldId="331"/>
            <ac:spMk id="2" creationId="{BDF42397-FB23-DBDD-9EF6-9540B52654E4}"/>
          </ac:spMkLst>
        </pc:spChg>
        <pc:spChg chg="mod">
          <ac:chgData name="Sara Muneeb" userId="29b624b1-a719-43f5-9b52-388cd4043c04" providerId="ADAL" clId="{DB3F8C76-9E84-425C-958D-57243E72E246}" dt="2022-10-03T08:44:08.473" v="2811" actId="20577"/>
          <ac:spMkLst>
            <pc:docMk/>
            <pc:sldMk cId="3349574719" sldId="331"/>
            <ac:spMk id="3" creationId="{54B22514-635C-5D94-AF86-87E4697184DC}"/>
          </ac:spMkLst>
        </pc:spChg>
        <pc:picChg chg="add mod">
          <ac:chgData name="Sara Muneeb" userId="29b624b1-a719-43f5-9b52-388cd4043c04" providerId="ADAL" clId="{DB3F8C76-9E84-425C-958D-57243E72E246}" dt="2022-10-03T08:44:26.049" v="2814" actId="1076"/>
          <ac:picMkLst>
            <pc:docMk/>
            <pc:sldMk cId="3349574719" sldId="331"/>
            <ac:picMk id="5" creationId="{2AA5373B-0293-5863-52B4-C7F2BEFF8DAE}"/>
          </ac:picMkLst>
        </pc:picChg>
      </pc:sldChg>
      <pc:sldChg chg="addSp delSp modSp new mod">
        <pc:chgData name="Sara Muneeb" userId="29b624b1-a719-43f5-9b52-388cd4043c04" providerId="ADAL" clId="{DB3F8C76-9E84-425C-958D-57243E72E246}" dt="2022-10-03T08:47:58.138" v="2874" actId="1076"/>
        <pc:sldMkLst>
          <pc:docMk/>
          <pc:sldMk cId="3430477893" sldId="332"/>
        </pc:sldMkLst>
        <pc:spChg chg="mod">
          <ac:chgData name="Sara Muneeb" userId="29b624b1-a719-43f5-9b52-388cd4043c04" providerId="ADAL" clId="{DB3F8C76-9E84-425C-958D-57243E72E246}" dt="2022-10-03T08:46:02.443" v="2865" actId="20577"/>
          <ac:spMkLst>
            <pc:docMk/>
            <pc:sldMk cId="3430477893" sldId="332"/>
            <ac:spMk id="2" creationId="{1BA14503-2877-4ED8-B221-911B3A18F1B6}"/>
          </ac:spMkLst>
        </pc:spChg>
        <pc:spChg chg="del">
          <ac:chgData name="Sara Muneeb" userId="29b624b1-a719-43f5-9b52-388cd4043c04" providerId="ADAL" clId="{DB3F8C76-9E84-425C-958D-57243E72E246}" dt="2022-10-03T08:46:03.889" v="2866" actId="22"/>
          <ac:spMkLst>
            <pc:docMk/>
            <pc:sldMk cId="3430477893" sldId="332"/>
            <ac:spMk id="3" creationId="{E64851BA-2A65-5500-C2D2-4727D3CDAD72}"/>
          </ac:spMkLst>
        </pc:spChg>
        <pc:picChg chg="add mod ord">
          <ac:chgData name="Sara Muneeb" userId="29b624b1-a719-43f5-9b52-388cd4043c04" providerId="ADAL" clId="{DB3F8C76-9E84-425C-958D-57243E72E246}" dt="2022-10-03T08:47:24.621" v="2869" actId="1076"/>
          <ac:picMkLst>
            <pc:docMk/>
            <pc:sldMk cId="3430477893" sldId="332"/>
            <ac:picMk id="5" creationId="{23B13542-863B-4B1A-7EC6-424EDC135963}"/>
          </ac:picMkLst>
        </pc:picChg>
        <pc:picChg chg="add mod">
          <ac:chgData name="Sara Muneeb" userId="29b624b1-a719-43f5-9b52-388cd4043c04" providerId="ADAL" clId="{DB3F8C76-9E84-425C-958D-57243E72E246}" dt="2022-10-03T08:47:58.138" v="2874" actId="1076"/>
          <ac:picMkLst>
            <pc:docMk/>
            <pc:sldMk cId="3430477893" sldId="332"/>
            <ac:picMk id="7" creationId="{0CE85A44-E9E5-F249-5169-170745F91064}"/>
          </ac:picMkLst>
        </pc:picChg>
      </pc:sldChg>
      <pc:sldChg chg="addSp delSp modSp new mod">
        <pc:chgData name="Sara Muneeb" userId="29b624b1-a719-43f5-9b52-388cd4043c04" providerId="ADAL" clId="{DB3F8C76-9E84-425C-958D-57243E72E246}" dt="2022-10-03T08:53:53.093" v="2965"/>
        <pc:sldMkLst>
          <pc:docMk/>
          <pc:sldMk cId="3917894372" sldId="333"/>
        </pc:sldMkLst>
        <pc:spChg chg="mod">
          <ac:chgData name="Sara Muneeb" userId="29b624b1-a719-43f5-9b52-388cd4043c04" providerId="ADAL" clId="{DB3F8C76-9E84-425C-958D-57243E72E246}" dt="2022-10-03T08:48:31.717" v="2904" actId="20577"/>
          <ac:spMkLst>
            <pc:docMk/>
            <pc:sldMk cId="3917894372" sldId="333"/>
            <ac:spMk id="2" creationId="{8C9BF00C-DE08-05B4-94B7-21F99DF181F5}"/>
          </ac:spMkLst>
        </pc:spChg>
        <pc:spChg chg="mod">
          <ac:chgData name="Sara Muneeb" userId="29b624b1-a719-43f5-9b52-388cd4043c04" providerId="ADAL" clId="{DB3F8C76-9E84-425C-958D-57243E72E246}" dt="2022-10-03T08:51:54.874" v="2915" actId="1076"/>
          <ac:spMkLst>
            <pc:docMk/>
            <pc:sldMk cId="3917894372" sldId="333"/>
            <ac:spMk id="3" creationId="{1FCBA3A4-B640-FD0C-C7ED-C462A6F5F329}"/>
          </ac:spMkLst>
        </pc:spChg>
        <pc:picChg chg="add mod">
          <ac:chgData name="Sara Muneeb" userId="29b624b1-a719-43f5-9b52-388cd4043c04" providerId="ADAL" clId="{DB3F8C76-9E84-425C-958D-57243E72E246}" dt="2022-10-03T08:52:15.660" v="2920" actId="1076"/>
          <ac:picMkLst>
            <pc:docMk/>
            <pc:sldMk cId="3917894372" sldId="333"/>
            <ac:picMk id="1026" creationId="{482A12D2-8096-3518-B78C-3D4BBAAD0454}"/>
          </ac:picMkLst>
        </pc:picChg>
        <pc:picChg chg="add del">
          <ac:chgData name="Sara Muneeb" userId="29b624b1-a719-43f5-9b52-388cd4043c04" providerId="ADAL" clId="{DB3F8C76-9E84-425C-958D-57243E72E246}" dt="2022-10-03T08:53:53.093" v="2965"/>
          <ac:picMkLst>
            <pc:docMk/>
            <pc:sldMk cId="3917894372" sldId="333"/>
            <ac:picMk id="1028" creationId="{9E1F1E16-A9D5-C013-404E-CAF433CAF6D0}"/>
          </ac:picMkLst>
        </pc:picChg>
      </pc:sldChg>
      <pc:sldChg chg="modSp new del mod">
        <pc:chgData name="Sara Muneeb" userId="29b624b1-a719-43f5-9b52-388cd4043c04" providerId="ADAL" clId="{DB3F8C76-9E84-425C-958D-57243E72E246}" dt="2022-10-03T09:02:56.545" v="3026" actId="47"/>
        <pc:sldMkLst>
          <pc:docMk/>
          <pc:sldMk cId="1807911425" sldId="334"/>
        </pc:sldMkLst>
        <pc:spChg chg="mod">
          <ac:chgData name="Sara Muneeb" userId="29b624b1-a719-43f5-9b52-388cd4043c04" providerId="ADAL" clId="{DB3F8C76-9E84-425C-958D-57243E72E246}" dt="2022-10-03T08:52:40.895" v="2963" actId="20577"/>
          <ac:spMkLst>
            <pc:docMk/>
            <pc:sldMk cId="1807911425" sldId="334"/>
            <ac:spMk id="2" creationId="{DFD9F9C7-D4B2-0938-60E4-036D0673C0A4}"/>
          </ac:spMkLst>
        </pc:spChg>
      </pc:sldChg>
      <pc:sldChg chg="add ord">
        <pc:chgData name="Sara Muneeb" userId="29b624b1-a719-43f5-9b52-388cd4043c04" providerId="ADAL" clId="{DB3F8C76-9E84-425C-958D-57243E72E246}" dt="2022-10-03T08:59:54.890" v="3014"/>
        <pc:sldMkLst>
          <pc:docMk/>
          <pc:sldMk cId="8593176" sldId="335"/>
        </pc:sldMkLst>
      </pc:sldChg>
      <pc:sldChg chg="delSp add del mod">
        <pc:chgData name="Sara Muneeb" userId="29b624b1-a719-43f5-9b52-388cd4043c04" providerId="ADAL" clId="{DB3F8C76-9E84-425C-958D-57243E72E246}" dt="2022-10-03T08:55:34.364" v="2984" actId="47"/>
        <pc:sldMkLst>
          <pc:docMk/>
          <pc:sldMk cId="1678163868" sldId="336"/>
        </pc:sldMkLst>
        <pc:picChg chg="del">
          <ac:chgData name="Sara Muneeb" userId="29b624b1-a719-43f5-9b52-388cd4043c04" providerId="ADAL" clId="{DB3F8C76-9E84-425C-958D-57243E72E246}" dt="2022-10-03T08:55:04.476" v="2975" actId="21"/>
          <ac:picMkLst>
            <pc:docMk/>
            <pc:sldMk cId="1678163868" sldId="336"/>
            <ac:picMk id="6" creationId="{3E1EB4D4-5BED-49C0-A5AC-F1F095AC48B6}"/>
          </ac:picMkLst>
        </pc:picChg>
      </pc:sldChg>
      <pc:sldChg chg="addSp modSp add mod ord">
        <pc:chgData name="Sara Muneeb" userId="29b624b1-a719-43f5-9b52-388cd4043c04" providerId="ADAL" clId="{DB3F8C76-9E84-425C-958D-57243E72E246}" dt="2022-10-03T08:57:21.278" v="3006"/>
        <pc:sldMkLst>
          <pc:docMk/>
          <pc:sldMk cId="633161056" sldId="337"/>
        </pc:sldMkLst>
        <pc:picChg chg="add mod">
          <ac:chgData name="Sara Muneeb" userId="29b624b1-a719-43f5-9b52-388cd4043c04" providerId="ADAL" clId="{DB3F8C76-9E84-425C-958D-57243E72E246}" dt="2022-10-03T08:55:25.233" v="2982" actId="1076"/>
          <ac:picMkLst>
            <pc:docMk/>
            <pc:sldMk cId="633161056" sldId="337"/>
            <ac:picMk id="3" creationId="{7A700882-33BE-8D82-2022-A9F02B8D2171}"/>
          </ac:picMkLst>
        </pc:picChg>
      </pc:sldChg>
      <pc:sldChg chg="add del ord">
        <pc:chgData name="Sara Muneeb" userId="29b624b1-a719-43f5-9b52-388cd4043c04" providerId="ADAL" clId="{DB3F8C76-9E84-425C-958D-57243E72E246}" dt="2022-10-03T09:02:16.244" v="3019" actId="47"/>
        <pc:sldMkLst>
          <pc:docMk/>
          <pc:sldMk cId="1444182912" sldId="338"/>
        </pc:sldMkLst>
      </pc:sldChg>
      <pc:sldChg chg="add del">
        <pc:chgData name="Sara Muneeb" userId="29b624b1-a719-43f5-9b52-388cd4043c04" providerId="ADAL" clId="{DB3F8C76-9E84-425C-958D-57243E72E246}" dt="2022-10-03T09:02:52.252" v="3024" actId="47"/>
        <pc:sldMkLst>
          <pc:docMk/>
          <pc:sldMk cId="1127259162" sldId="339"/>
        </pc:sldMkLst>
      </pc:sldChg>
      <pc:sldChg chg="add del">
        <pc:chgData name="Sara Muneeb" userId="29b624b1-a719-43f5-9b52-388cd4043c04" providerId="ADAL" clId="{DB3F8C76-9E84-425C-958D-57243E72E246}" dt="2022-10-03T09:02:54.031" v="3025" actId="47"/>
        <pc:sldMkLst>
          <pc:docMk/>
          <pc:sldMk cId="3128309874" sldId="340"/>
        </pc:sldMkLst>
      </pc:sldChg>
      <pc:sldChg chg="addSp delSp modSp new mod">
        <pc:chgData name="Sara Muneeb" userId="29b624b1-a719-43f5-9b52-388cd4043c04" providerId="ADAL" clId="{DB3F8C76-9E84-425C-958D-57243E72E246}" dt="2022-10-03T08:56:42.446" v="3002" actId="20577"/>
        <pc:sldMkLst>
          <pc:docMk/>
          <pc:sldMk cId="3882494558" sldId="341"/>
        </pc:sldMkLst>
        <pc:spChg chg="mod">
          <ac:chgData name="Sara Muneeb" userId="29b624b1-a719-43f5-9b52-388cd4043c04" providerId="ADAL" clId="{DB3F8C76-9E84-425C-958D-57243E72E246}" dt="2022-10-03T08:56:42.446" v="3002" actId="20577"/>
          <ac:spMkLst>
            <pc:docMk/>
            <pc:sldMk cId="3882494558" sldId="341"/>
            <ac:spMk id="2" creationId="{900C8EA5-CB76-0D65-2A62-FAB0F51B6C6A}"/>
          </ac:spMkLst>
        </pc:spChg>
        <pc:spChg chg="del">
          <ac:chgData name="Sara Muneeb" userId="29b624b1-a719-43f5-9b52-388cd4043c04" providerId="ADAL" clId="{DB3F8C76-9E84-425C-958D-57243E72E246}" dt="2022-10-03T08:56:36.828" v="2992"/>
          <ac:spMkLst>
            <pc:docMk/>
            <pc:sldMk cId="3882494558" sldId="341"/>
            <ac:spMk id="3" creationId="{CE71EB3E-6D7C-64EE-DE6D-6BC420E101E5}"/>
          </ac:spMkLst>
        </pc:spChg>
        <pc:picChg chg="add mod">
          <ac:chgData name="Sara Muneeb" userId="29b624b1-a719-43f5-9b52-388cd4043c04" providerId="ADAL" clId="{DB3F8C76-9E84-425C-958D-57243E72E246}" dt="2022-10-03T08:56:38.990" v="2993" actId="1076"/>
          <ac:picMkLst>
            <pc:docMk/>
            <pc:sldMk cId="3882494558" sldId="341"/>
            <ac:picMk id="4" creationId="{7FE13403-25A8-499D-8D7A-4A0A17D56BFF}"/>
          </ac:picMkLst>
        </pc:picChg>
      </pc:sldChg>
      <pc:sldChg chg="modSp new mod">
        <pc:chgData name="Sara Muneeb" userId="29b624b1-a719-43f5-9b52-388cd4043c04" providerId="ADAL" clId="{DB3F8C76-9E84-425C-958D-57243E72E246}" dt="2022-10-03T09:05:02.703" v="3080" actId="20577"/>
        <pc:sldMkLst>
          <pc:docMk/>
          <pc:sldMk cId="2698458265" sldId="342"/>
        </pc:sldMkLst>
        <pc:spChg chg="mod">
          <ac:chgData name="Sara Muneeb" userId="29b624b1-a719-43f5-9b52-388cd4043c04" providerId="ADAL" clId="{DB3F8C76-9E84-425C-958D-57243E72E246}" dt="2022-10-03T09:03:02.764" v="3045" actId="20577"/>
          <ac:spMkLst>
            <pc:docMk/>
            <pc:sldMk cId="2698458265" sldId="342"/>
            <ac:spMk id="2" creationId="{01F3F972-9024-B371-9CA6-DA46689C9DB0}"/>
          </ac:spMkLst>
        </pc:spChg>
        <pc:spChg chg="mod">
          <ac:chgData name="Sara Muneeb" userId="29b624b1-a719-43f5-9b52-388cd4043c04" providerId="ADAL" clId="{DB3F8C76-9E84-425C-958D-57243E72E246}" dt="2022-10-03T09:05:02.703" v="3080" actId="20577"/>
          <ac:spMkLst>
            <pc:docMk/>
            <pc:sldMk cId="2698458265" sldId="342"/>
            <ac:spMk id="3" creationId="{47523A51-222B-D760-044E-31DAD03EC92D}"/>
          </ac:spMkLst>
        </pc:spChg>
      </pc:sldChg>
      <pc:sldChg chg="addSp modSp new mod">
        <pc:chgData name="Sara Muneeb" userId="29b624b1-a719-43f5-9b52-388cd4043c04" providerId="ADAL" clId="{DB3F8C76-9E84-425C-958D-57243E72E246}" dt="2022-10-05T09:36:14.644" v="4004" actId="1076"/>
        <pc:sldMkLst>
          <pc:docMk/>
          <pc:sldMk cId="2513089267" sldId="343"/>
        </pc:sldMkLst>
        <pc:spChg chg="mod">
          <ac:chgData name="Sara Muneeb" userId="29b624b1-a719-43f5-9b52-388cd4043c04" providerId="ADAL" clId="{DB3F8C76-9E84-425C-958D-57243E72E246}" dt="2022-10-03T09:06:51.350" v="3107" actId="20577"/>
          <ac:spMkLst>
            <pc:docMk/>
            <pc:sldMk cId="2513089267" sldId="343"/>
            <ac:spMk id="2" creationId="{B33EB936-0A5A-BB71-A154-09E6BF2CBFBA}"/>
          </ac:spMkLst>
        </pc:spChg>
        <pc:spChg chg="mod">
          <ac:chgData name="Sara Muneeb" userId="29b624b1-a719-43f5-9b52-388cd4043c04" providerId="ADAL" clId="{DB3F8C76-9E84-425C-958D-57243E72E246}" dt="2022-10-03T09:08:07.154" v="3145" actId="20577"/>
          <ac:spMkLst>
            <pc:docMk/>
            <pc:sldMk cId="2513089267" sldId="343"/>
            <ac:spMk id="3" creationId="{4378ECCD-6E32-28CC-F140-D8B52EBD59DB}"/>
          </ac:spMkLst>
        </pc:spChg>
        <pc:picChg chg="add mod">
          <ac:chgData name="Sara Muneeb" userId="29b624b1-a719-43f5-9b52-388cd4043c04" providerId="ADAL" clId="{DB3F8C76-9E84-425C-958D-57243E72E246}" dt="2022-10-05T09:36:14.644" v="4004" actId="1076"/>
          <ac:picMkLst>
            <pc:docMk/>
            <pc:sldMk cId="2513089267" sldId="343"/>
            <ac:picMk id="5" creationId="{80DDCA12-1AB6-3101-19FC-88F43DA66A57}"/>
          </ac:picMkLst>
        </pc:picChg>
        <pc:picChg chg="add mod">
          <ac:chgData name="Sara Muneeb" userId="29b624b1-a719-43f5-9b52-388cd4043c04" providerId="ADAL" clId="{DB3F8C76-9E84-425C-958D-57243E72E246}" dt="2022-10-05T09:36:13.025" v="4003" actId="1076"/>
          <ac:picMkLst>
            <pc:docMk/>
            <pc:sldMk cId="2513089267" sldId="343"/>
            <ac:picMk id="4098" creationId="{45A26E9E-0A75-188F-C0D0-195B94759800}"/>
          </ac:picMkLst>
        </pc:picChg>
      </pc:sldChg>
      <pc:sldChg chg="modSp new mod">
        <pc:chgData name="Sara Muneeb" userId="29b624b1-a719-43f5-9b52-388cd4043c04" providerId="ADAL" clId="{DB3F8C76-9E84-425C-958D-57243E72E246}" dt="2022-10-03T09:11:31.145" v="3238" actId="20577"/>
        <pc:sldMkLst>
          <pc:docMk/>
          <pc:sldMk cId="405946211" sldId="344"/>
        </pc:sldMkLst>
        <pc:spChg chg="mod">
          <ac:chgData name="Sara Muneeb" userId="29b624b1-a719-43f5-9b52-388cd4043c04" providerId="ADAL" clId="{DB3F8C76-9E84-425C-958D-57243E72E246}" dt="2022-10-03T09:10:56.438" v="3172" actId="20577"/>
          <ac:spMkLst>
            <pc:docMk/>
            <pc:sldMk cId="405946211" sldId="344"/>
            <ac:spMk id="2" creationId="{D7F4F228-B9C5-AB12-8C5D-37D043A48061}"/>
          </ac:spMkLst>
        </pc:spChg>
        <pc:spChg chg="mod">
          <ac:chgData name="Sara Muneeb" userId="29b624b1-a719-43f5-9b52-388cd4043c04" providerId="ADAL" clId="{DB3F8C76-9E84-425C-958D-57243E72E246}" dt="2022-10-03T09:11:31.145" v="3238" actId="20577"/>
          <ac:spMkLst>
            <pc:docMk/>
            <pc:sldMk cId="405946211" sldId="344"/>
            <ac:spMk id="3" creationId="{148D8B6E-F25B-9E23-0BB0-71561C53E27C}"/>
          </ac:spMkLst>
        </pc:spChg>
      </pc:sldChg>
      <pc:sldChg chg="addSp delSp modSp new mod">
        <pc:chgData name="Sara Muneeb" userId="29b624b1-a719-43f5-9b52-388cd4043c04" providerId="ADAL" clId="{DB3F8C76-9E84-425C-958D-57243E72E246}" dt="2022-10-05T08:12:39.420" v="3352" actId="1076"/>
        <pc:sldMkLst>
          <pc:docMk/>
          <pc:sldMk cId="2989140334" sldId="345"/>
        </pc:sldMkLst>
        <pc:spChg chg="mod">
          <ac:chgData name="Sara Muneeb" userId="29b624b1-a719-43f5-9b52-388cd4043c04" providerId="ADAL" clId="{DB3F8C76-9E84-425C-958D-57243E72E246}" dt="2022-10-05T08:05:37.194" v="3271" actId="20577"/>
          <ac:spMkLst>
            <pc:docMk/>
            <pc:sldMk cId="2989140334" sldId="345"/>
            <ac:spMk id="2" creationId="{392477F7-0B8B-8390-05A3-8CD5AB838E38}"/>
          </ac:spMkLst>
        </pc:spChg>
        <pc:spChg chg="del">
          <ac:chgData name="Sara Muneeb" userId="29b624b1-a719-43f5-9b52-388cd4043c04" providerId="ADAL" clId="{DB3F8C76-9E84-425C-958D-57243E72E246}" dt="2022-10-05T08:06:27.345" v="3272" actId="931"/>
          <ac:spMkLst>
            <pc:docMk/>
            <pc:sldMk cId="2989140334" sldId="345"/>
            <ac:spMk id="3" creationId="{D2F8713B-CCD3-197F-54BD-6B1BD231FA0C}"/>
          </ac:spMkLst>
        </pc:spChg>
        <pc:spChg chg="add del mod">
          <ac:chgData name="Sara Muneeb" userId="29b624b1-a719-43f5-9b52-388cd4043c04" providerId="ADAL" clId="{DB3F8C76-9E84-425C-958D-57243E72E246}" dt="2022-10-05T08:06:39.963" v="3274" actId="931"/>
          <ac:spMkLst>
            <pc:docMk/>
            <pc:sldMk cId="2989140334" sldId="345"/>
            <ac:spMk id="7" creationId="{18ACB324-814C-082D-194E-AD0A6AC47F8C}"/>
          </ac:spMkLst>
        </pc:spChg>
        <pc:spChg chg="add del mod">
          <ac:chgData name="Sara Muneeb" userId="29b624b1-a719-43f5-9b52-388cd4043c04" providerId="ADAL" clId="{DB3F8C76-9E84-425C-958D-57243E72E246}" dt="2022-10-05T08:09:54.284" v="3278"/>
          <ac:spMkLst>
            <pc:docMk/>
            <pc:sldMk cId="2989140334" sldId="345"/>
            <ac:spMk id="11" creationId="{1F0A3461-A205-B476-E693-5B6C0D2E2F77}"/>
          </ac:spMkLst>
        </pc:spChg>
        <pc:spChg chg="add mod">
          <ac:chgData name="Sara Muneeb" userId="29b624b1-a719-43f5-9b52-388cd4043c04" providerId="ADAL" clId="{DB3F8C76-9E84-425C-958D-57243E72E246}" dt="2022-10-05T08:12:39.420" v="3352" actId="1076"/>
          <ac:spMkLst>
            <pc:docMk/>
            <pc:sldMk cId="2989140334" sldId="345"/>
            <ac:spMk id="12" creationId="{BBDF8F95-6B91-434D-6850-8B1CFE1AE336}"/>
          </ac:spMkLst>
        </pc:spChg>
        <pc:spChg chg="add mod">
          <ac:chgData name="Sara Muneeb" userId="29b624b1-a719-43f5-9b52-388cd4043c04" providerId="ADAL" clId="{DB3F8C76-9E84-425C-958D-57243E72E246}" dt="2022-10-05T08:12:04.765" v="3329" actId="1076"/>
          <ac:spMkLst>
            <pc:docMk/>
            <pc:sldMk cId="2989140334" sldId="345"/>
            <ac:spMk id="13" creationId="{315B168A-801E-C457-2852-1F6087995B06}"/>
          </ac:spMkLst>
        </pc:spChg>
        <pc:spChg chg="add mod">
          <ac:chgData name="Sara Muneeb" userId="29b624b1-a719-43f5-9b52-388cd4043c04" providerId="ADAL" clId="{DB3F8C76-9E84-425C-958D-57243E72E246}" dt="2022-10-05T08:12:33.899" v="3351" actId="20577"/>
          <ac:spMkLst>
            <pc:docMk/>
            <pc:sldMk cId="2989140334" sldId="345"/>
            <ac:spMk id="14" creationId="{1816D2A7-A716-EB11-6CE4-1E61B5756780}"/>
          </ac:spMkLst>
        </pc:spChg>
        <pc:picChg chg="add del mod">
          <ac:chgData name="Sara Muneeb" userId="29b624b1-a719-43f5-9b52-388cd4043c04" providerId="ADAL" clId="{DB3F8C76-9E84-425C-958D-57243E72E246}" dt="2022-10-05T08:06:30.460" v="3273" actId="478"/>
          <ac:picMkLst>
            <pc:docMk/>
            <pc:sldMk cId="2989140334" sldId="345"/>
            <ac:picMk id="5" creationId="{5D0D8EBF-7C1E-00F6-D086-F6BADFAD1E8E}"/>
          </ac:picMkLst>
        </pc:picChg>
        <pc:picChg chg="add del mod">
          <ac:chgData name="Sara Muneeb" userId="29b624b1-a719-43f5-9b52-388cd4043c04" providerId="ADAL" clId="{DB3F8C76-9E84-425C-958D-57243E72E246}" dt="2022-10-05T08:07:04.184" v="3277" actId="478"/>
          <ac:picMkLst>
            <pc:docMk/>
            <pc:sldMk cId="2989140334" sldId="345"/>
            <ac:picMk id="9" creationId="{4CEABCE9-43D6-BD0F-51A3-62953CC46FA5}"/>
          </ac:picMkLst>
        </pc:picChg>
        <pc:picChg chg="add mod">
          <ac:chgData name="Sara Muneeb" userId="29b624b1-a719-43f5-9b52-388cd4043c04" providerId="ADAL" clId="{DB3F8C76-9E84-425C-958D-57243E72E246}" dt="2022-10-05T08:11:52.382" v="3325" actId="1076"/>
          <ac:picMkLst>
            <pc:docMk/>
            <pc:sldMk cId="2989140334" sldId="345"/>
            <ac:picMk id="1026" creationId="{AB0650A4-C377-36D3-6AF2-5B85234CEC4D}"/>
          </ac:picMkLst>
        </pc:picChg>
        <pc:picChg chg="add mod">
          <ac:chgData name="Sara Muneeb" userId="29b624b1-a719-43f5-9b52-388cd4043c04" providerId="ADAL" clId="{DB3F8C76-9E84-425C-958D-57243E72E246}" dt="2022-10-05T08:12:01.427" v="3328" actId="1076"/>
          <ac:picMkLst>
            <pc:docMk/>
            <pc:sldMk cId="2989140334" sldId="345"/>
            <ac:picMk id="1028" creationId="{EA91969B-9429-2313-63A6-C17810AB2D55}"/>
          </ac:picMkLst>
        </pc:picChg>
        <pc:picChg chg="add mod">
          <ac:chgData name="Sara Muneeb" userId="29b624b1-a719-43f5-9b52-388cd4043c04" providerId="ADAL" clId="{DB3F8C76-9E84-425C-958D-57243E72E246}" dt="2022-10-05T08:12:08.326" v="3330" actId="1076"/>
          <ac:picMkLst>
            <pc:docMk/>
            <pc:sldMk cId="2989140334" sldId="345"/>
            <ac:picMk id="1030" creationId="{85055336-535E-226B-96C6-AA479A5DE744}"/>
          </ac:picMkLst>
        </pc:picChg>
      </pc:sldChg>
      <pc:sldChg chg="add del">
        <pc:chgData name="Sara Muneeb" userId="29b624b1-a719-43f5-9b52-388cd4043c04" providerId="ADAL" clId="{DB3F8C76-9E84-425C-958D-57243E72E246}" dt="2022-09-27T04:55:26.398" v="39" actId="47"/>
        <pc:sldMkLst>
          <pc:docMk/>
          <pc:sldMk cId="4246156943" sldId="345"/>
        </pc:sldMkLst>
      </pc:sldChg>
      <pc:sldChg chg="add del">
        <pc:chgData name="Sara Muneeb" userId="29b624b1-a719-43f5-9b52-388cd4043c04" providerId="ADAL" clId="{DB3F8C76-9E84-425C-958D-57243E72E246}" dt="2022-09-27T04:55:26.398" v="39" actId="47"/>
        <pc:sldMkLst>
          <pc:docMk/>
          <pc:sldMk cId="2366367615" sldId="346"/>
        </pc:sldMkLst>
      </pc:sldChg>
      <pc:sldChg chg="addSp delSp modSp new mod ord">
        <pc:chgData name="Sara Muneeb" userId="29b624b1-a719-43f5-9b52-388cd4043c04" providerId="ADAL" clId="{DB3F8C76-9E84-425C-958D-57243E72E246}" dt="2022-10-05T09:00:16.582" v="3704" actId="20577"/>
        <pc:sldMkLst>
          <pc:docMk/>
          <pc:sldMk cId="3678470995" sldId="346"/>
        </pc:sldMkLst>
        <pc:spChg chg="mod">
          <ac:chgData name="Sara Muneeb" userId="29b624b1-a719-43f5-9b52-388cd4043c04" providerId="ADAL" clId="{DB3F8C76-9E84-425C-958D-57243E72E246}" dt="2022-10-05T09:00:16.582" v="3704" actId="20577"/>
          <ac:spMkLst>
            <pc:docMk/>
            <pc:sldMk cId="3678470995" sldId="346"/>
            <ac:spMk id="2" creationId="{68D8302F-F7F4-B54F-028C-7EADCB5C643C}"/>
          </ac:spMkLst>
        </pc:spChg>
        <pc:spChg chg="del">
          <ac:chgData name="Sara Muneeb" userId="29b624b1-a719-43f5-9b52-388cd4043c04" providerId="ADAL" clId="{DB3F8C76-9E84-425C-958D-57243E72E246}" dt="2022-10-05T08:13:02.231" v="3369" actId="931"/>
          <ac:spMkLst>
            <pc:docMk/>
            <pc:sldMk cId="3678470995" sldId="346"/>
            <ac:spMk id="3" creationId="{014FE765-D7F8-EDC7-D82C-6AC3B2392F36}"/>
          </ac:spMkLst>
        </pc:spChg>
        <pc:spChg chg="add del mod">
          <ac:chgData name="Sara Muneeb" userId="29b624b1-a719-43f5-9b52-388cd4043c04" providerId="ADAL" clId="{DB3F8C76-9E84-425C-958D-57243E72E246}" dt="2022-10-05T08:13:32.113" v="3371" actId="931"/>
          <ac:spMkLst>
            <pc:docMk/>
            <pc:sldMk cId="3678470995" sldId="346"/>
            <ac:spMk id="7" creationId="{1ABE854F-B00B-2E96-F692-8290588BC053}"/>
          </ac:spMkLst>
        </pc:spChg>
        <pc:picChg chg="add del mod">
          <ac:chgData name="Sara Muneeb" userId="29b624b1-a719-43f5-9b52-388cd4043c04" providerId="ADAL" clId="{DB3F8C76-9E84-425C-958D-57243E72E246}" dt="2022-10-05T08:13:04.090" v="3370" actId="478"/>
          <ac:picMkLst>
            <pc:docMk/>
            <pc:sldMk cId="3678470995" sldId="346"/>
            <ac:picMk id="5" creationId="{FA04A942-42BB-F07B-A6CD-A794D0021886}"/>
          </ac:picMkLst>
        </pc:picChg>
        <pc:picChg chg="add mod">
          <ac:chgData name="Sara Muneeb" userId="29b624b1-a719-43f5-9b52-388cd4043c04" providerId="ADAL" clId="{DB3F8C76-9E84-425C-958D-57243E72E246}" dt="2022-10-05T08:13:36.999" v="3372" actId="27614"/>
          <ac:picMkLst>
            <pc:docMk/>
            <pc:sldMk cId="3678470995" sldId="346"/>
            <ac:picMk id="9" creationId="{7A66B900-9D53-8F01-1D8D-E76C324F7C90}"/>
          </ac:picMkLst>
        </pc:picChg>
      </pc:sldChg>
      <pc:sldChg chg="add del">
        <pc:chgData name="Sara Muneeb" userId="29b624b1-a719-43f5-9b52-388cd4043c04" providerId="ADAL" clId="{DB3F8C76-9E84-425C-958D-57243E72E246}" dt="2022-09-27T04:55:26.398" v="39" actId="47"/>
        <pc:sldMkLst>
          <pc:docMk/>
          <pc:sldMk cId="1655376747" sldId="347"/>
        </pc:sldMkLst>
      </pc:sldChg>
      <pc:sldChg chg="addSp delSp modSp new mod">
        <pc:chgData name="Sara Muneeb" userId="29b624b1-a719-43f5-9b52-388cd4043c04" providerId="ADAL" clId="{DB3F8C76-9E84-425C-958D-57243E72E246}" dt="2022-10-05T08:13:58.122" v="3384" actId="27614"/>
        <pc:sldMkLst>
          <pc:docMk/>
          <pc:sldMk cId="2185956998" sldId="347"/>
        </pc:sldMkLst>
        <pc:spChg chg="mod">
          <ac:chgData name="Sara Muneeb" userId="29b624b1-a719-43f5-9b52-388cd4043c04" providerId="ADAL" clId="{DB3F8C76-9E84-425C-958D-57243E72E246}" dt="2022-10-05T08:13:39.916" v="3380" actId="20577"/>
          <ac:spMkLst>
            <pc:docMk/>
            <pc:sldMk cId="2185956998" sldId="347"/>
            <ac:spMk id="2" creationId="{9B55C5E3-057C-3F89-06B2-63F1035A144B}"/>
          </ac:spMkLst>
        </pc:spChg>
        <pc:spChg chg="del">
          <ac:chgData name="Sara Muneeb" userId="29b624b1-a719-43f5-9b52-388cd4043c04" providerId="ADAL" clId="{DB3F8C76-9E84-425C-958D-57243E72E246}" dt="2022-10-05T08:13:50.019" v="3381" actId="931"/>
          <ac:spMkLst>
            <pc:docMk/>
            <pc:sldMk cId="2185956998" sldId="347"/>
            <ac:spMk id="3" creationId="{7F92B9E8-17EF-1C38-5E25-D88653700F46}"/>
          </ac:spMkLst>
        </pc:spChg>
        <pc:picChg chg="add mod">
          <ac:chgData name="Sara Muneeb" userId="29b624b1-a719-43f5-9b52-388cd4043c04" providerId="ADAL" clId="{DB3F8C76-9E84-425C-958D-57243E72E246}" dt="2022-10-05T08:13:58.122" v="3384" actId="27614"/>
          <ac:picMkLst>
            <pc:docMk/>
            <pc:sldMk cId="2185956998" sldId="347"/>
            <ac:picMk id="5" creationId="{EA3945A9-91A4-C907-11BA-B9A7105E6533}"/>
          </ac:picMkLst>
        </pc:picChg>
      </pc:sldChg>
      <pc:sldChg chg="add del">
        <pc:chgData name="Sara Muneeb" userId="29b624b1-a719-43f5-9b52-388cd4043c04" providerId="ADAL" clId="{DB3F8C76-9E84-425C-958D-57243E72E246}" dt="2022-09-27T04:55:26.398" v="39" actId="47"/>
        <pc:sldMkLst>
          <pc:docMk/>
          <pc:sldMk cId="341212743" sldId="348"/>
        </pc:sldMkLst>
      </pc:sldChg>
      <pc:sldChg chg="addSp delSp modSp new mod">
        <pc:chgData name="Sara Muneeb" userId="29b624b1-a719-43f5-9b52-388cd4043c04" providerId="ADAL" clId="{DB3F8C76-9E84-425C-958D-57243E72E246}" dt="2022-10-05T09:09:32.442" v="3736" actId="1076"/>
        <pc:sldMkLst>
          <pc:docMk/>
          <pc:sldMk cId="1296041024" sldId="348"/>
        </pc:sldMkLst>
        <pc:spChg chg="mod">
          <ac:chgData name="Sara Muneeb" userId="29b624b1-a719-43f5-9b52-388cd4043c04" providerId="ADAL" clId="{DB3F8C76-9E84-425C-958D-57243E72E246}" dt="2022-10-05T08:15:37.323" v="3407" actId="20577"/>
          <ac:spMkLst>
            <pc:docMk/>
            <pc:sldMk cId="1296041024" sldId="348"/>
            <ac:spMk id="2" creationId="{70FC4C67-37FB-2EF9-4FC9-765CA2BB8509}"/>
          </ac:spMkLst>
        </pc:spChg>
        <pc:spChg chg="del">
          <ac:chgData name="Sara Muneeb" userId="29b624b1-a719-43f5-9b52-388cd4043c04" providerId="ADAL" clId="{DB3F8C76-9E84-425C-958D-57243E72E246}" dt="2022-10-05T08:15:48.920" v="3408" actId="931"/>
          <ac:spMkLst>
            <pc:docMk/>
            <pc:sldMk cId="1296041024" sldId="348"/>
            <ac:spMk id="3" creationId="{353AA707-FE47-465B-4E6B-B16A4FE87414}"/>
          </ac:spMkLst>
        </pc:spChg>
        <pc:picChg chg="add mod">
          <ac:chgData name="Sara Muneeb" userId="29b624b1-a719-43f5-9b52-388cd4043c04" providerId="ADAL" clId="{DB3F8C76-9E84-425C-958D-57243E72E246}" dt="2022-10-05T09:09:32.442" v="3736" actId="1076"/>
          <ac:picMkLst>
            <pc:docMk/>
            <pc:sldMk cId="1296041024" sldId="348"/>
            <ac:picMk id="5" creationId="{B8C364B4-C060-9CBD-F0F8-1D5750F2BC0E}"/>
          </ac:picMkLst>
        </pc:picChg>
      </pc:sldChg>
      <pc:sldChg chg="modSp new del mod">
        <pc:chgData name="Sara Muneeb" userId="29b624b1-a719-43f5-9b52-388cd4043c04" providerId="ADAL" clId="{DB3F8C76-9E84-425C-958D-57243E72E246}" dt="2022-10-05T08:15:23.587" v="3395" actId="47"/>
        <pc:sldMkLst>
          <pc:docMk/>
          <pc:sldMk cId="3916154426" sldId="348"/>
        </pc:sldMkLst>
        <pc:spChg chg="mod">
          <ac:chgData name="Sara Muneeb" userId="29b624b1-a719-43f5-9b52-388cd4043c04" providerId="ADAL" clId="{DB3F8C76-9E84-425C-958D-57243E72E246}" dt="2022-10-05T08:14:31.852" v="3392" actId="20577"/>
          <ac:spMkLst>
            <pc:docMk/>
            <pc:sldMk cId="3916154426" sldId="348"/>
            <ac:spMk id="2" creationId="{241FFD2B-47C6-6333-617E-9376399ECF80}"/>
          </ac:spMkLst>
        </pc:spChg>
      </pc:sldChg>
      <pc:sldChg chg="add del">
        <pc:chgData name="Sara Muneeb" userId="29b624b1-a719-43f5-9b52-388cd4043c04" providerId="ADAL" clId="{DB3F8C76-9E84-425C-958D-57243E72E246}" dt="2022-09-27T04:55:26.398" v="39" actId="47"/>
        <pc:sldMkLst>
          <pc:docMk/>
          <pc:sldMk cId="451696442" sldId="349"/>
        </pc:sldMkLst>
      </pc:sldChg>
      <pc:sldChg chg="addSp delSp modSp new del mod">
        <pc:chgData name="Sara Muneeb" userId="29b624b1-a719-43f5-9b52-388cd4043c04" providerId="ADAL" clId="{DB3F8C76-9E84-425C-958D-57243E72E246}" dt="2022-10-05T08:32:26.128" v="3486" actId="47"/>
        <pc:sldMkLst>
          <pc:docMk/>
          <pc:sldMk cId="4087087579" sldId="349"/>
        </pc:sldMkLst>
        <pc:spChg chg="mod">
          <ac:chgData name="Sara Muneeb" userId="29b624b1-a719-43f5-9b52-388cd4043c04" providerId="ADAL" clId="{DB3F8C76-9E84-425C-958D-57243E72E246}" dt="2022-10-05T08:16:54.019" v="3418" actId="20577"/>
          <ac:spMkLst>
            <pc:docMk/>
            <pc:sldMk cId="4087087579" sldId="349"/>
            <ac:spMk id="2" creationId="{3BA63BCA-1C5B-57C0-9E70-192178689C3C}"/>
          </ac:spMkLst>
        </pc:spChg>
        <pc:spChg chg="del">
          <ac:chgData name="Sara Muneeb" userId="29b624b1-a719-43f5-9b52-388cd4043c04" providerId="ADAL" clId="{DB3F8C76-9E84-425C-958D-57243E72E246}" dt="2022-10-05T08:16:58.866" v="3419" actId="931"/>
          <ac:spMkLst>
            <pc:docMk/>
            <pc:sldMk cId="4087087579" sldId="349"/>
            <ac:spMk id="3" creationId="{0274124B-4B5E-6E6D-4450-B8F3ACE9AD7D}"/>
          </ac:spMkLst>
        </pc:spChg>
        <pc:spChg chg="add mod">
          <ac:chgData name="Sara Muneeb" userId="29b624b1-a719-43f5-9b52-388cd4043c04" providerId="ADAL" clId="{DB3F8C76-9E84-425C-958D-57243E72E246}" dt="2022-10-05T08:32:14.576" v="3482" actId="21"/>
          <ac:spMkLst>
            <pc:docMk/>
            <pc:sldMk cId="4087087579" sldId="349"/>
            <ac:spMk id="4" creationId="{C7FC2E7A-09FA-0EAD-6AD1-F6271CC4F2FA}"/>
          </ac:spMkLst>
        </pc:spChg>
        <pc:spChg chg="add del mod">
          <ac:chgData name="Sara Muneeb" userId="29b624b1-a719-43f5-9b52-388cd4043c04" providerId="ADAL" clId="{DB3F8C76-9E84-425C-958D-57243E72E246}" dt="2022-10-05T08:18:34.094" v="3423" actId="931"/>
          <ac:spMkLst>
            <pc:docMk/>
            <pc:sldMk cId="4087087579" sldId="349"/>
            <ac:spMk id="7" creationId="{87E7195A-3A61-570A-84C4-60E9048E2B3A}"/>
          </ac:spMkLst>
        </pc:spChg>
        <pc:picChg chg="add del mod">
          <ac:chgData name="Sara Muneeb" userId="29b624b1-a719-43f5-9b52-388cd4043c04" providerId="ADAL" clId="{DB3F8C76-9E84-425C-958D-57243E72E246}" dt="2022-10-05T08:17:01.469" v="3422" actId="478"/>
          <ac:picMkLst>
            <pc:docMk/>
            <pc:sldMk cId="4087087579" sldId="349"/>
            <ac:picMk id="5" creationId="{F9503CC2-D7CF-05F4-6217-96FF51D2D268}"/>
          </ac:picMkLst>
        </pc:picChg>
        <pc:picChg chg="add del mod">
          <ac:chgData name="Sara Muneeb" userId="29b624b1-a719-43f5-9b52-388cd4043c04" providerId="ADAL" clId="{DB3F8C76-9E84-425C-958D-57243E72E246}" dt="2022-10-05T08:32:14.576" v="3482" actId="21"/>
          <ac:picMkLst>
            <pc:docMk/>
            <pc:sldMk cId="4087087579" sldId="349"/>
            <ac:picMk id="9" creationId="{16A6966E-4748-76B3-6ABD-102F7E9EC946}"/>
          </ac:picMkLst>
        </pc:picChg>
        <pc:picChg chg="add del mod">
          <ac:chgData name="Sara Muneeb" userId="29b624b1-a719-43f5-9b52-388cd4043c04" providerId="ADAL" clId="{DB3F8C76-9E84-425C-958D-57243E72E246}" dt="2022-10-05T08:18:45.870" v="3432" actId="21"/>
          <ac:picMkLst>
            <pc:docMk/>
            <pc:sldMk cId="4087087579" sldId="349"/>
            <ac:picMk id="11" creationId="{938D9DE5-9907-0EDA-586E-BA9D68B14140}"/>
          </ac:picMkLst>
        </pc:picChg>
        <pc:picChg chg="add del mod">
          <ac:chgData name="Sara Muneeb" userId="29b624b1-a719-43f5-9b52-388cd4043c04" providerId="ADAL" clId="{DB3F8C76-9E84-425C-958D-57243E72E246}" dt="2022-10-05T08:18:40.706" v="3429" actId="21"/>
          <ac:picMkLst>
            <pc:docMk/>
            <pc:sldMk cId="4087087579" sldId="349"/>
            <ac:picMk id="13" creationId="{16EB66D4-C9E2-6CF8-C847-A83BDB6B77F9}"/>
          </ac:picMkLst>
        </pc:picChg>
      </pc:sldChg>
      <pc:sldChg chg="addSp delSp modSp new mod">
        <pc:chgData name="Sara Muneeb" userId="29b624b1-a719-43f5-9b52-388cd4043c04" providerId="ADAL" clId="{DB3F8C76-9E84-425C-958D-57243E72E246}" dt="2022-10-05T09:09:41.088" v="3737" actId="20577"/>
        <pc:sldMkLst>
          <pc:docMk/>
          <pc:sldMk cId="1638390018" sldId="350"/>
        </pc:sldMkLst>
        <pc:spChg chg="mod">
          <ac:chgData name="Sara Muneeb" userId="29b624b1-a719-43f5-9b52-388cd4043c04" providerId="ADAL" clId="{DB3F8C76-9E84-425C-958D-57243E72E246}" dt="2022-10-05T09:09:41.088" v="3737" actId="20577"/>
          <ac:spMkLst>
            <pc:docMk/>
            <pc:sldMk cId="1638390018" sldId="350"/>
            <ac:spMk id="2" creationId="{4D7E9606-E9EE-6799-6237-91007AE2E29A}"/>
          </ac:spMkLst>
        </pc:spChg>
        <pc:spChg chg="add del">
          <ac:chgData name="Sara Muneeb" userId="29b624b1-a719-43f5-9b52-388cd4043c04" providerId="ADAL" clId="{DB3F8C76-9E84-425C-958D-57243E72E246}" dt="2022-10-05T08:32:53.001" v="3488"/>
          <ac:spMkLst>
            <pc:docMk/>
            <pc:sldMk cId="1638390018" sldId="350"/>
            <ac:spMk id="3" creationId="{03C3FFAF-C222-4E9A-FC1F-2900627190FF}"/>
          </ac:spMkLst>
        </pc:spChg>
        <pc:spChg chg="del">
          <ac:chgData name="Sara Muneeb" userId="29b624b1-a719-43f5-9b52-388cd4043c04" providerId="ADAL" clId="{DB3F8C76-9E84-425C-958D-57243E72E246}" dt="2022-10-05T08:20:11.315" v="3446" actId="478"/>
          <ac:spMkLst>
            <pc:docMk/>
            <pc:sldMk cId="1638390018" sldId="350"/>
            <ac:spMk id="3" creationId="{9A5A3CCA-D332-65F9-1F30-5831191CC051}"/>
          </ac:spMkLst>
        </pc:spChg>
        <pc:spChg chg="add del">
          <ac:chgData name="Sara Muneeb" userId="29b624b1-a719-43f5-9b52-388cd4043c04" providerId="ADAL" clId="{DB3F8C76-9E84-425C-958D-57243E72E246}" dt="2022-10-05T08:32:59.681" v="3490"/>
          <ac:spMkLst>
            <pc:docMk/>
            <pc:sldMk cId="1638390018" sldId="350"/>
            <ac:spMk id="6" creationId="{C0B68DCA-26EC-B57B-748B-AB6C1663F063}"/>
          </ac:spMkLst>
        </pc:spChg>
        <pc:picChg chg="add mod">
          <ac:chgData name="Sara Muneeb" userId="29b624b1-a719-43f5-9b52-388cd4043c04" providerId="ADAL" clId="{DB3F8C76-9E84-425C-958D-57243E72E246}" dt="2022-10-05T08:26:31.691" v="3474" actId="1076"/>
          <ac:picMkLst>
            <pc:docMk/>
            <pc:sldMk cId="1638390018" sldId="350"/>
            <ac:picMk id="4" creationId="{AED209C7-4476-8643-0EC8-5A67267801D2}"/>
          </ac:picMkLst>
        </pc:picChg>
        <pc:picChg chg="add mod modCrop">
          <ac:chgData name="Sara Muneeb" userId="29b624b1-a719-43f5-9b52-388cd4043c04" providerId="ADAL" clId="{DB3F8C76-9E84-425C-958D-57243E72E246}" dt="2022-10-05T08:21:56.861" v="3456" actId="1076"/>
          <ac:picMkLst>
            <pc:docMk/>
            <pc:sldMk cId="1638390018" sldId="350"/>
            <ac:picMk id="5" creationId="{C3DF1B4E-540E-21E7-9AE2-AFFDF6D3A713}"/>
          </ac:picMkLst>
        </pc:picChg>
        <pc:picChg chg="add mod">
          <ac:chgData name="Sara Muneeb" userId="29b624b1-a719-43f5-9b52-388cd4043c04" providerId="ADAL" clId="{DB3F8C76-9E84-425C-958D-57243E72E246}" dt="2022-10-05T08:34:29.982" v="3511" actId="1076"/>
          <ac:picMkLst>
            <pc:docMk/>
            <pc:sldMk cId="1638390018" sldId="350"/>
            <ac:picMk id="7" creationId="{D5E8B81C-5AA1-18C5-4FD9-64DD3E9F835A}"/>
          </ac:picMkLst>
        </pc:picChg>
        <pc:picChg chg="add mod">
          <ac:chgData name="Sara Muneeb" userId="29b624b1-a719-43f5-9b52-388cd4043c04" providerId="ADAL" clId="{DB3F8C76-9E84-425C-958D-57243E72E246}" dt="2022-10-05T08:34:25.537" v="3510" actId="1076"/>
          <ac:picMkLst>
            <pc:docMk/>
            <pc:sldMk cId="1638390018" sldId="350"/>
            <ac:picMk id="1030" creationId="{BAE3C677-C711-F0C1-DF2C-1E9FE6BD5FF3}"/>
          </ac:picMkLst>
        </pc:picChg>
        <pc:picChg chg="add mod">
          <ac:chgData name="Sara Muneeb" userId="29b624b1-a719-43f5-9b52-388cd4043c04" providerId="ADAL" clId="{DB3F8C76-9E84-425C-958D-57243E72E246}" dt="2022-10-05T08:26:43.447" v="3478" actId="1076"/>
          <ac:picMkLst>
            <pc:docMk/>
            <pc:sldMk cId="1638390018" sldId="350"/>
            <ac:picMk id="2050" creationId="{DB5A2F16-4EA8-DE04-DCB8-70ABF0B538CA}"/>
          </ac:picMkLst>
        </pc:picChg>
      </pc:sldChg>
      <pc:sldChg chg="add del">
        <pc:chgData name="Sara Muneeb" userId="29b624b1-a719-43f5-9b52-388cd4043c04" providerId="ADAL" clId="{DB3F8C76-9E84-425C-958D-57243E72E246}" dt="2022-09-27T04:55:26.398" v="39" actId="47"/>
        <pc:sldMkLst>
          <pc:docMk/>
          <pc:sldMk cId="3205214481" sldId="350"/>
        </pc:sldMkLst>
      </pc:sldChg>
      <pc:sldChg chg="new del">
        <pc:chgData name="Sara Muneeb" userId="29b624b1-a719-43f5-9b52-388cd4043c04" providerId="ADAL" clId="{DB3F8C76-9E84-425C-958D-57243E72E246}" dt="2022-10-05T08:25:36.639" v="3467" actId="680"/>
        <pc:sldMkLst>
          <pc:docMk/>
          <pc:sldMk cId="2005015887" sldId="351"/>
        </pc:sldMkLst>
      </pc:sldChg>
      <pc:sldChg chg="addSp delSp modSp new mod">
        <pc:chgData name="Sara Muneeb" userId="29b624b1-a719-43f5-9b52-388cd4043c04" providerId="ADAL" clId="{DB3F8C76-9E84-425C-958D-57243E72E246}" dt="2022-10-05T08:38:54.112" v="3541" actId="1076"/>
        <pc:sldMkLst>
          <pc:docMk/>
          <pc:sldMk cId="2210810185" sldId="351"/>
        </pc:sldMkLst>
        <pc:spChg chg="mod">
          <ac:chgData name="Sara Muneeb" userId="29b624b1-a719-43f5-9b52-388cd4043c04" providerId="ADAL" clId="{DB3F8C76-9E84-425C-958D-57243E72E246}" dt="2022-10-05T08:35:41.081" v="3524" actId="20577"/>
          <ac:spMkLst>
            <pc:docMk/>
            <pc:sldMk cId="2210810185" sldId="351"/>
            <ac:spMk id="2" creationId="{AA2C4E9D-8143-13E8-D0C4-360852E57E5C}"/>
          </ac:spMkLst>
        </pc:spChg>
        <pc:spChg chg="del">
          <ac:chgData name="Sara Muneeb" userId="29b624b1-a719-43f5-9b52-388cd4043c04" providerId="ADAL" clId="{DB3F8C76-9E84-425C-958D-57243E72E246}" dt="2022-10-05T08:35:45.045" v="3525"/>
          <ac:spMkLst>
            <pc:docMk/>
            <pc:sldMk cId="2210810185" sldId="351"/>
            <ac:spMk id="3" creationId="{678FF081-2628-EBA6-130E-E2E373590265}"/>
          </ac:spMkLst>
        </pc:spChg>
        <pc:picChg chg="add mod">
          <ac:chgData name="Sara Muneeb" userId="29b624b1-a719-43f5-9b52-388cd4043c04" providerId="ADAL" clId="{DB3F8C76-9E84-425C-958D-57243E72E246}" dt="2022-10-05T08:37:19.428" v="3528" actId="1076"/>
          <ac:picMkLst>
            <pc:docMk/>
            <pc:sldMk cId="2210810185" sldId="351"/>
            <ac:picMk id="2050" creationId="{B2DF8CFE-554D-25A2-37A7-8FA5A794B1C3}"/>
          </ac:picMkLst>
        </pc:picChg>
        <pc:picChg chg="add mod">
          <ac:chgData name="Sara Muneeb" userId="29b624b1-a719-43f5-9b52-388cd4043c04" providerId="ADAL" clId="{DB3F8C76-9E84-425C-958D-57243E72E246}" dt="2022-10-05T08:38:54.112" v="3541" actId="1076"/>
          <ac:picMkLst>
            <pc:docMk/>
            <pc:sldMk cId="2210810185" sldId="351"/>
            <ac:picMk id="2052" creationId="{32EA5284-EF3C-5656-EE69-FCA3D0346C04}"/>
          </ac:picMkLst>
        </pc:picChg>
        <pc:picChg chg="add mod">
          <ac:chgData name="Sara Muneeb" userId="29b624b1-a719-43f5-9b52-388cd4043c04" providerId="ADAL" clId="{DB3F8C76-9E84-425C-958D-57243E72E246}" dt="2022-10-05T08:38:51.954" v="3540" actId="1076"/>
          <ac:picMkLst>
            <pc:docMk/>
            <pc:sldMk cId="2210810185" sldId="351"/>
            <ac:picMk id="2054" creationId="{87C0F714-CA19-3990-A3F6-35F04D2A23F4}"/>
          </ac:picMkLst>
        </pc:picChg>
      </pc:sldChg>
      <pc:sldChg chg="addSp delSp modSp new del mod">
        <pc:chgData name="Sara Muneeb" userId="29b624b1-a719-43f5-9b52-388cd4043c04" providerId="ADAL" clId="{DB3F8C76-9E84-425C-958D-57243E72E246}" dt="2022-10-05T08:19:19.435" v="3440" actId="47"/>
        <pc:sldMkLst>
          <pc:docMk/>
          <pc:sldMk cId="2723552793" sldId="351"/>
        </pc:sldMkLst>
        <pc:picChg chg="add del mod">
          <ac:chgData name="Sara Muneeb" userId="29b624b1-a719-43f5-9b52-388cd4043c04" providerId="ADAL" clId="{DB3F8C76-9E84-425C-958D-57243E72E246}" dt="2022-10-05T08:19:16.478" v="3439" actId="21"/>
          <ac:picMkLst>
            <pc:docMk/>
            <pc:sldMk cId="2723552793" sldId="351"/>
            <ac:picMk id="4" creationId="{0647633E-44AB-295E-0E5C-0367B75E86B0}"/>
          </ac:picMkLst>
        </pc:picChg>
      </pc:sldChg>
      <pc:sldChg chg="add del">
        <pc:chgData name="Sara Muneeb" userId="29b624b1-a719-43f5-9b52-388cd4043c04" providerId="ADAL" clId="{DB3F8C76-9E84-425C-958D-57243E72E246}" dt="2022-09-27T04:55:26.398" v="39" actId="47"/>
        <pc:sldMkLst>
          <pc:docMk/>
          <pc:sldMk cId="3040880707" sldId="351"/>
        </pc:sldMkLst>
      </pc:sldChg>
      <pc:sldChg chg="addSp delSp modSp new mod">
        <pc:chgData name="Sara Muneeb" userId="29b624b1-a719-43f5-9b52-388cd4043c04" providerId="ADAL" clId="{DB3F8C76-9E84-425C-958D-57243E72E246}" dt="2022-10-05T08:39:44.476" v="3555" actId="732"/>
        <pc:sldMkLst>
          <pc:docMk/>
          <pc:sldMk cId="1182734953" sldId="352"/>
        </pc:sldMkLst>
        <pc:spChg chg="mod">
          <ac:chgData name="Sara Muneeb" userId="29b624b1-a719-43f5-9b52-388cd4043c04" providerId="ADAL" clId="{DB3F8C76-9E84-425C-958D-57243E72E246}" dt="2022-10-05T08:39:00.429" v="3550" actId="20577"/>
          <ac:spMkLst>
            <pc:docMk/>
            <pc:sldMk cId="1182734953" sldId="352"/>
            <ac:spMk id="2" creationId="{7CBED6BC-B230-BFA3-7D8B-7ABAE2342C9B}"/>
          </ac:spMkLst>
        </pc:spChg>
        <pc:spChg chg="del">
          <ac:chgData name="Sara Muneeb" userId="29b624b1-a719-43f5-9b52-388cd4043c04" providerId="ADAL" clId="{DB3F8C76-9E84-425C-958D-57243E72E246}" dt="2022-10-05T08:39:24.061" v="3551" actId="22"/>
          <ac:spMkLst>
            <pc:docMk/>
            <pc:sldMk cId="1182734953" sldId="352"/>
            <ac:spMk id="3" creationId="{4D9E7108-0734-7558-B4B9-E7A7FDBB3516}"/>
          </ac:spMkLst>
        </pc:spChg>
        <pc:picChg chg="add mod ord modCrop">
          <ac:chgData name="Sara Muneeb" userId="29b624b1-a719-43f5-9b52-388cd4043c04" providerId="ADAL" clId="{DB3F8C76-9E84-425C-958D-57243E72E246}" dt="2022-10-05T08:39:44.476" v="3555" actId="732"/>
          <ac:picMkLst>
            <pc:docMk/>
            <pc:sldMk cId="1182734953" sldId="352"/>
            <ac:picMk id="5" creationId="{31E2F4C5-E307-DA0D-5BFE-0A420CB4C886}"/>
          </ac:picMkLst>
        </pc:picChg>
      </pc:sldChg>
      <pc:sldChg chg="new del">
        <pc:chgData name="Sara Muneeb" userId="29b624b1-a719-43f5-9b52-388cd4043c04" providerId="ADAL" clId="{DB3F8C76-9E84-425C-958D-57243E72E246}" dt="2022-10-05T08:25:36.125" v="3466" actId="680"/>
        <pc:sldMkLst>
          <pc:docMk/>
          <pc:sldMk cId="1535556229" sldId="352"/>
        </pc:sldMkLst>
      </pc:sldChg>
      <pc:sldChg chg="add del">
        <pc:chgData name="Sara Muneeb" userId="29b624b1-a719-43f5-9b52-388cd4043c04" providerId="ADAL" clId="{DB3F8C76-9E84-425C-958D-57243E72E246}" dt="2022-09-27T04:55:26.398" v="39" actId="47"/>
        <pc:sldMkLst>
          <pc:docMk/>
          <pc:sldMk cId="2346777497" sldId="352"/>
        </pc:sldMkLst>
      </pc:sldChg>
      <pc:sldChg chg="add del">
        <pc:chgData name="Sara Muneeb" userId="29b624b1-a719-43f5-9b52-388cd4043c04" providerId="ADAL" clId="{DB3F8C76-9E84-425C-958D-57243E72E246}" dt="2022-09-27T04:55:26.398" v="39" actId="47"/>
        <pc:sldMkLst>
          <pc:docMk/>
          <pc:sldMk cId="647525035" sldId="353"/>
        </pc:sldMkLst>
      </pc:sldChg>
      <pc:sldChg chg="addSp delSp modSp new mod ord">
        <pc:chgData name="Sara Muneeb" userId="29b624b1-a719-43f5-9b52-388cd4043c04" providerId="ADAL" clId="{DB3F8C76-9E84-425C-958D-57243E72E246}" dt="2022-10-05T08:47:05.665" v="3608"/>
        <pc:sldMkLst>
          <pc:docMk/>
          <pc:sldMk cId="3733716193" sldId="353"/>
        </pc:sldMkLst>
        <pc:spChg chg="mod">
          <ac:chgData name="Sara Muneeb" userId="29b624b1-a719-43f5-9b52-388cd4043c04" providerId="ADAL" clId="{DB3F8C76-9E84-425C-958D-57243E72E246}" dt="2022-10-05T08:40:16.820" v="3563" actId="20577"/>
          <ac:spMkLst>
            <pc:docMk/>
            <pc:sldMk cId="3733716193" sldId="353"/>
            <ac:spMk id="2" creationId="{E02CB801-AD5C-04DF-E04A-13DDB4247471}"/>
          </ac:spMkLst>
        </pc:spChg>
        <pc:spChg chg="del">
          <ac:chgData name="Sara Muneeb" userId="29b624b1-a719-43f5-9b52-388cd4043c04" providerId="ADAL" clId="{DB3F8C76-9E84-425C-958D-57243E72E246}" dt="2022-10-05T08:42:40.923" v="3564" actId="931"/>
          <ac:spMkLst>
            <pc:docMk/>
            <pc:sldMk cId="3733716193" sldId="353"/>
            <ac:spMk id="3" creationId="{0B32DBA1-C626-901F-F5AD-A928C3BDB02F}"/>
          </ac:spMkLst>
        </pc:spChg>
        <pc:spChg chg="add del mod">
          <ac:chgData name="Sara Muneeb" userId="29b624b1-a719-43f5-9b52-388cd4043c04" providerId="ADAL" clId="{DB3F8C76-9E84-425C-958D-57243E72E246}" dt="2022-10-05T08:43:52.763" v="3579" actId="931"/>
          <ac:spMkLst>
            <pc:docMk/>
            <pc:sldMk cId="3733716193" sldId="353"/>
            <ac:spMk id="7" creationId="{0E24E576-2A83-0871-570B-093BFECF2ABF}"/>
          </ac:spMkLst>
        </pc:spChg>
        <pc:picChg chg="add del mod">
          <ac:chgData name="Sara Muneeb" userId="29b624b1-a719-43f5-9b52-388cd4043c04" providerId="ADAL" clId="{DB3F8C76-9E84-425C-958D-57243E72E246}" dt="2022-10-05T08:43:17.583" v="3578" actId="478"/>
          <ac:picMkLst>
            <pc:docMk/>
            <pc:sldMk cId="3733716193" sldId="353"/>
            <ac:picMk id="5" creationId="{68EE8DDF-A8CF-A829-B0F6-81780F9679AF}"/>
          </ac:picMkLst>
        </pc:picChg>
        <pc:picChg chg="add mod">
          <ac:chgData name="Sara Muneeb" userId="29b624b1-a719-43f5-9b52-388cd4043c04" providerId="ADAL" clId="{DB3F8C76-9E84-425C-958D-57243E72E246}" dt="2022-10-05T08:43:55.076" v="3580" actId="27614"/>
          <ac:picMkLst>
            <pc:docMk/>
            <pc:sldMk cId="3733716193" sldId="353"/>
            <ac:picMk id="9" creationId="{1B8DCBA6-73D2-330A-1A68-5C4EF66E6E6E}"/>
          </ac:picMkLst>
        </pc:picChg>
      </pc:sldChg>
      <pc:sldChg chg="add del">
        <pc:chgData name="Sara Muneeb" userId="29b624b1-a719-43f5-9b52-388cd4043c04" providerId="ADAL" clId="{DB3F8C76-9E84-425C-958D-57243E72E246}" dt="2022-09-27T04:55:26.398" v="39" actId="47"/>
        <pc:sldMkLst>
          <pc:docMk/>
          <pc:sldMk cId="1129123376" sldId="354"/>
        </pc:sldMkLst>
      </pc:sldChg>
      <pc:sldChg chg="addSp delSp modSp new mod ord">
        <pc:chgData name="Sara Muneeb" userId="29b624b1-a719-43f5-9b52-388cd4043c04" providerId="ADAL" clId="{DB3F8C76-9E84-425C-958D-57243E72E246}" dt="2022-10-05T08:44:03.216" v="3584" actId="27614"/>
        <pc:sldMkLst>
          <pc:docMk/>
          <pc:sldMk cId="2260623248" sldId="354"/>
        </pc:sldMkLst>
        <pc:spChg chg="mod">
          <ac:chgData name="Sara Muneeb" userId="29b624b1-a719-43f5-9b52-388cd4043c04" providerId="ADAL" clId="{DB3F8C76-9E84-425C-958D-57243E72E246}" dt="2022-10-05T08:42:57.286" v="3574" actId="20577"/>
          <ac:spMkLst>
            <pc:docMk/>
            <pc:sldMk cId="2260623248" sldId="354"/>
            <ac:spMk id="2" creationId="{D5EAA592-14DA-213E-1C69-FE0AFD9C09C8}"/>
          </ac:spMkLst>
        </pc:spChg>
        <pc:spChg chg="del">
          <ac:chgData name="Sara Muneeb" userId="29b624b1-a719-43f5-9b52-388cd4043c04" providerId="ADAL" clId="{DB3F8C76-9E84-425C-958D-57243E72E246}" dt="2022-10-05T08:43:06.180" v="3575" actId="931"/>
          <ac:spMkLst>
            <pc:docMk/>
            <pc:sldMk cId="2260623248" sldId="354"/>
            <ac:spMk id="3" creationId="{A26264FB-D63C-6CD1-C1CB-03DCC4F701B7}"/>
          </ac:spMkLst>
        </pc:spChg>
        <pc:spChg chg="add del mod">
          <ac:chgData name="Sara Muneeb" userId="29b624b1-a719-43f5-9b52-388cd4043c04" providerId="ADAL" clId="{DB3F8C76-9E84-425C-958D-57243E72E246}" dt="2022-10-05T08:44:00.625" v="3581" actId="931"/>
          <ac:spMkLst>
            <pc:docMk/>
            <pc:sldMk cId="2260623248" sldId="354"/>
            <ac:spMk id="7" creationId="{39A444B3-9A75-D0BE-9224-4525E06B0DD4}"/>
          </ac:spMkLst>
        </pc:spChg>
        <pc:picChg chg="add del mod">
          <ac:chgData name="Sara Muneeb" userId="29b624b1-a719-43f5-9b52-388cd4043c04" providerId="ADAL" clId="{DB3F8C76-9E84-425C-958D-57243E72E246}" dt="2022-10-05T08:43:11.942" v="3577" actId="478"/>
          <ac:picMkLst>
            <pc:docMk/>
            <pc:sldMk cId="2260623248" sldId="354"/>
            <ac:picMk id="5" creationId="{51B10D65-923D-772A-DC46-FE4F2A9B0915}"/>
          </ac:picMkLst>
        </pc:picChg>
        <pc:picChg chg="add mod">
          <ac:chgData name="Sara Muneeb" userId="29b624b1-a719-43f5-9b52-388cd4043c04" providerId="ADAL" clId="{DB3F8C76-9E84-425C-958D-57243E72E246}" dt="2022-10-05T08:44:03.216" v="3584" actId="27614"/>
          <ac:picMkLst>
            <pc:docMk/>
            <pc:sldMk cId="2260623248" sldId="354"/>
            <ac:picMk id="9" creationId="{D845F769-1406-28A8-D92B-3C35C9761213}"/>
          </ac:picMkLst>
        </pc:picChg>
      </pc:sldChg>
      <pc:sldChg chg="addSp delSp modSp new mod">
        <pc:chgData name="Sara Muneeb" userId="29b624b1-a719-43f5-9b52-388cd4043c04" providerId="ADAL" clId="{DB3F8C76-9E84-425C-958D-57243E72E246}" dt="2022-10-05T08:46:46.637" v="3606" actId="1076"/>
        <pc:sldMkLst>
          <pc:docMk/>
          <pc:sldMk cId="2264247476" sldId="355"/>
        </pc:sldMkLst>
        <pc:spChg chg="mod">
          <ac:chgData name="Sara Muneeb" userId="29b624b1-a719-43f5-9b52-388cd4043c04" providerId="ADAL" clId="{DB3F8C76-9E84-425C-958D-57243E72E246}" dt="2022-10-05T08:46:16.010" v="3593" actId="20577"/>
          <ac:spMkLst>
            <pc:docMk/>
            <pc:sldMk cId="2264247476" sldId="355"/>
            <ac:spMk id="2" creationId="{0E224BE2-6360-B710-AB6B-6FAF4303DAC9}"/>
          </ac:spMkLst>
        </pc:spChg>
        <pc:spChg chg="del">
          <ac:chgData name="Sara Muneeb" userId="29b624b1-a719-43f5-9b52-388cd4043c04" providerId="ADAL" clId="{DB3F8C76-9E84-425C-958D-57243E72E246}" dt="2022-10-05T08:46:25.185" v="3594" actId="931"/>
          <ac:spMkLst>
            <pc:docMk/>
            <pc:sldMk cId="2264247476" sldId="355"/>
            <ac:spMk id="3" creationId="{E636F91D-55FA-5B45-2D40-A086AD946210}"/>
          </ac:spMkLst>
        </pc:spChg>
        <pc:picChg chg="add mod">
          <ac:chgData name="Sara Muneeb" userId="29b624b1-a719-43f5-9b52-388cd4043c04" providerId="ADAL" clId="{DB3F8C76-9E84-425C-958D-57243E72E246}" dt="2022-10-05T08:46:30.784" v="3600" actId="1076"/>
          <ac:picMkLst>
            <pc:docMk/>
            <pc:sldMk cId="2264247476" sldId="355"/>
            <ac:picMk id="5" creationId="{2B4878D2-A806-6621-C2DA-666DA587F6E6}"/>
          </ac:picMkLst>
        </pc:picChg>
        <pc:picChg chg="add mod">
          <ac:chgData name="Sara Muneeb" userId="29b624b1-a719-43f5-9b52-388cd4043c04" providerId="ADAL" clId="{DB3F8C76-9E84-425C-958D-57243E72E246}" dt="2022-10-05T08:46:46.637" v="3606" actId="1076"/>
          <ac:picMkLst>
            <pc:docMk/>
            <pc:sldMk cId="2264247476" sldId="355"/>
            <ac:picMk id="7" creationId="{F1AD0568-C2F1-82AD-712F-5D22BB521430}"/>
          </ac:picMkLst>
        </pc:picChg>
      </pc:sldChg>
      <pc:sldChg chg="add del">
        <pc:chgData name="Sara Muneeb" userId="29b624b1-a719-43f5-9b52-388cd4043c04" providerId="ADAL" clId="{DB3F8C76-9E84-425C-958D-57243E72E246}" dt="2022-09-27T04:55:26.398" v="39" actId="47"/>
        <pc:sldMkLst>
          <pc:docMk/>
          <pc:sldMk cId="2529333528" sldId="355"/>
        </pc:sldMkLst>
      </pc:sldChg>
      <pc:sldChg chg="addSp delSp modSp new mod ord">
        <pc:chgData name="Sara Muneeb" userId="29b624b1-a719-43f5-9b52-388cd4043c04" providerId="ADAL" clId="{DB3F8C76-9E84-425C-958D-57243E72E246}" dt="2022-10-05T09:09:57.729" v="3738" actId="20577"/>
        <pc:sldMkLst>
          <pc:docMk/>
          <pc:sldMk cId="1908950209" sldId="356"/>
        </pc:sldMkLst>
        <pc:spChg chg="mod">
          <ac:chgData name="Sara Muneeb" userId="29b624b1-a719-43f5-9b52-388cd4043c04" providerId="ADAL" clId="{DB3F8C76-9E84-425C-958D-57243E72E246}" dt="2022-10-05T09:09:57.729" v="3738" actId="20577"/>
          <ac:spMkLst>
            <pc:docMk/>
            <pc:sldMk cId="1908950209" sldId="356"/>
            <ac:spMk id="2" creationId="{451498CD-AD19-AF19-3E36-370F0336BE41}"/>
          </ac:spMkLst>
        </pc:spChg>
        <pc:spChg chg="del">
          <ac:chgData name="Sara Muneeb" userId="29b624b1-a719-43f5-9b52-388cd4043c04" providerId="ADAL" clId="{DB3F8C76-9E84-425C-958D-57243E72E246}" dt="2022-10-05T08:53:14.523" v="3618" actId="931"/>
          <ac:spMkLst>
            <pc:docMk/>
            <pc:sldMk cId="1908950209" sldId="356"/>
            <ac:spMk id="3" creationId="{080D58E1-51C0-A38B-D708-51A834CA7F2D}"/>
          </ac:spMkLst>
        </pc:spChg>
        <pc:picChg chg="add mod">
          <ac:chgData name="Sara Muneeb" userId="29b624b1-a719-43f5-9b52-388cd4043c04" providerId="ADAL" clId="{DB3F8C76-9E84-425C-958D-57243E72E246}" dt="2022-10-05T08:53:19.921" v="3621" actId="1076"/>
          <ac:picMkLst>
            <pc:docMk/>
            <pc:sldMk cId="1908950209" sldId="356"/>
            <ac:picMk id="5" creationId="{880A3F85-C41D-69F2-592A-1F3A0E74B566}"/>
          </ac:picMkLst>
        </pc:picChg>
      </pc:sldChg>
      <pc:sldChg chg="add del">
        <pc:chgData name="Sara Muneeb" userId="29b624b1-a719-43f5-9b52-388cd4043c04" providerId="ADAL" clId="{DB3F8C76-9E84-425C-958D-57243E72E246}" dt="2022-09-27T04:55:26.398" v="39" actId="47"/>
        <pc:sldMkLst>
          <pc:docMk/>
          <pc:sldMk cId="4291740093" sldId="356"/>
        </pc:sldMkLst>
      </pc:sldChg>
      <pc:sldChg chg="add del">
        <pc:chgData name="Sara Muneeb" userId="29b624b1-a719-43f5-9b52-388cd4043c04" providerId="ADAL" clId="{DB3F8C76-9E84-425C-958D-57243E72E246}" dt="2022-09-27T04:55:26.398" v="39" actId="47"/>
        <pc:sldMkLst>
          <pc:docMk/>
          <pc:sldMk cId="54550552" sldId="357"/>
        </pc:sldMkLst>
      </pc:sldChg>
      <pc:sldChg chg="new del">
        <pc:chgData name="Sara Muneeb" userId="29b624b1-a719-43f5-9b52-388cd4043c04" providerId="ADAL" clId="{DB3F8C76-9E84-425C-958D-57243E72E246}" dt="2022-10-05T08:57:02.104" v="3625" actId="47"/>
        <pc:sldMkLst>
          <pc:docMk/>
          <pc:sldMk cId="1842136554" sldId="357"/>
        </pc:sldMkLst>
      </pc:sldChg>
      <pc:sldChg chg="addSp delSp modSp new mod">
        <pc:chgData name="Sara Muneeb" userId="29b624b1-a719-43f5-9b52-388cd4043c04" providerId="ADAL" clId="{DB3F8C76-9E84-425C-958D-57243E72E246}" dt="2022-10-05T08:57:26.121" v="3636" actId="962"/>
        <pc:sldMkLst>
          <pc:docMk/>
          <pc:sldMk cId="2628421753" sldId="357"/>
        </pc:sldMkLst>
        <pc:spChg chg="mod">
          <ac:chgData name="Sara Muneeb" userId="29b624b1-a719-43f5-9b52-388cd4043c04" providerId="ADAL" clId="{DB3F8C76-9E84-425C-958D-57243E72E246}" dt="2022-10-05T08:57:14.136" v="3633" actId="20577"/>
          <ac:spMkLst>
            <pc:docMk/>
            <pc:sldMk cId="2628421753" sldId="357"/>
            <ac:spMk id="2" creationId="{59975951-43FE-3E14-D50D-7CBD5DD15A38}"/>
          </ac:spMkLst>
        </pc:spChg>
        <pc:spChg chg="del">
          <ac:chgData name="Sara Muneeb" userId="29b624b1-a719-43f5-9b52-388cd4043c04" providerId="ADAL" clId="{DB3F8C76-9E84-425C-958D-57243E72E246}" dt="2022-10-05T08:57:24.127" v="3634" actId="931"/>
          <ac:spMkLst>
            <pc:docMk/>
            <pc:sldMk cId="2628421753" sldId="357"/>
            <ac:spMk id="3" creationId="{941DDE59-0D80-7386-5577-E2B873705948}"/>
          </ac:spMkLst>
        </pc:spChg>
        <pc:picChg chg="add mod">
          <ac:chgData name="Sara Muneeb" userId="29b624b1-a719-43f5-9b52-388cd4043c04" providerId="ADAL" clId="{DB3F8C76-9E84-425C-958D-57243E72E246}" dt="2022-10-05T08:57:26.121" v="3636" actId="962"/>
          <ac:picMkLst>
            <pc:docMk/>
            <pc:sldMk cId="2628421753" sldId="357"/>
            <ac:picMk id="5" creationId="{84BA6D1D-4189-B694-F57C-B8CC88A3C017}"/>
          </ac:picMkLst>
        </pc:picChg>
      </pc:sldChg>
      <pc:sldChg chg="addSp delSp modSp add mod">
        <pc:chgData name="Sara Muneeb" userId="29b624b1-a719-43f5-9b52-388cd4043c04" providerId="ADAL" clId="{DB3F8C76-9E84-425C-958D-57243E72E246}" dt="2022-10-05T08:57:40.089" v="3641" actId="962"/>
        <pc:sldMkLst>
          <pc:docMk/>
          <pc:sldMk cId="4206157969" sldId="358"/>
        </pc:sldMkLst>
        <pc:spChg chg="add del mod">
          <ac:chgData name="Sara Muneeb" userId="29b624b1-a719-43f5-9b52-388cd4043c04" providerId="ADAL" clId="{DB3F8C76-9E84-425C-958D-57243E72E246}" dt="2022-10-05T08:57:39.119" v="3639" actId="931"/>
          <ac:spMkLst>
            <pc:docMk/>
            <pc:sldMk cId="4206157969" sldId="358"/>
            <ac:spMk id="4" creationId="{DFEA2EF9-7FB2-70F3-EF29-2102B1758C97}"/>
          </ac:spMkLst>
        </pc:spChg>
        <pc:picChg chg="del">
          <ac:chgData name="Sara Muneeb" userId="29b624b1-a719-43f5-9b52-388cd4043c04" providerId="ADAL" clId="{DB3F8C76-9E84-425C-958D-57243E72E246}" dt="2022-10-05T08:57:32.786" v="3638" actId="478"/>
          <ac:picMkLst>
            <pc:docMk/>
            <pc:sldMk cId="4206157969" sldId="358"/>
            <ac:picMk id="5" creationId="{84BA6D1D-4189-B694-F57C-B8CC88A3C017}"/>
          </ac:picMkLst>
        </pc:picChg>
        <pc:picChg chg="add mod">
          <ac:chgData name="Sara Muneeb" userId="29b624b1-a719-43f5-9b52-388cd4043c04" providerId="ADAL" clId="{DB3F8C76-9E84-425C-958D-57243E72E246}" dt="2022-10-05T08:57:40.089" v="3641" actId="962"/>
          <ac:picMkLst>
            <pc:docMk/>
            <pc:sldMk cId="4206157969" sldId="358"/>
            <ac:picMk id="7" creationId="{64BF2EF3-025E-53E6-0DCE-F78306FB0B44}"/>
          </ac:picMkLst>
        </pc:picChg>
      </pc:sldChg>
      <pc:sldChg chg="add del">
        <pc:chgData name="Sara Muneeb" userId="29b624b1-a719-43f5-9b52-388cd4043c04" providerId="ADAL" clId="{DB3F8C76-9E84-425C-958D-57243E72E246}" dt="2022-09-27T04:55:26.398" v="39" actId="47"/>
        <pc:sldMkLst>
          <pc:docMk/>
          <pc:sldMk cId="4289276877" sldId="358"/>
        </pc:sldMkLst>
      </pc:sldChg>
      <pc:sldChg chg="add del">
        <pc:chgData name="Sara Muneeb" userId="29b624b1-a719-43f5-9b52-388cd4043c04" providerId="ADAL" clId="{DB3F8C76-9E84-425C-958D-57243E72E246}" dt="2022-09-27T04:55:26.398" v="39" actId="47"/>
        <pc:sldMkLst>
          <pc:docMk/>
          <pc:sldMk cId="229001700" sldId="359"/>
        </pc:sldMkLst>
      </pc:sldChg>
      <pc:sldChg chg="addSp delSp modSp new mod ord">
        <pc:chgData name="Sara Muneeb" userId="29b624b1-a719-43f5-9b52-388cd4043c04" providerId="ADAL" clId="{DB3F8C76-9E84-425C-958D-57243E72E246}" dt="2022-10-05T08:59:59.221" v="3695"/>
        <pc:sldMkLst>
          <pc:docMk/>
          <pc:sldMk cId="487906918" sldId="359"/>
        </pc:sldMkLst>
        <pc:spChg chg="mod">
          <ac:chgData name="Sara Muneeb" userId="29b624b1-a719-43f5-9b52-388cd4043c04" providerId="ADAL" clId="{DB3F8C76-9E84-425C-958D-57243E72E246}" dt="2022-10-05T08:57:47.959" v="3649" actId="20577"/>
          <ac:spMkLst>
            <pc:docMk/>
            <pc:sldMk cId="487906918" sldId="359"/>
            <ac:spMk id="2" creationId="{40A56E50-813F-259B-DC9E-BA1E6F66F752}"/>
          </ac:spMkLst>
        </pc:spChg>
        <pc:spChg chg="del">
          <ac:chgData name="Sara Muneeb" userId="29b624b1-a719-43f5-9b52-388cd4043c04" providerId="ADAL" clId="{DB3F8C76-9E84-425C-958D-57243E72E246}" dt="2022-10-05T08:57:54.907" v="3650" actId="931"/>
          <ac:spMkLst>
            <pc:docMk/>
            <pc:sldMk cId="487906918" sldId="359"/>
            <ac:spMk id="3" creationId="{E7CFBCAF-2F56-9405-576E-3EB5A17BCD27}"/>
          </ac:spMkLst>
        </pc:spChg>
        <pc:picChg chg="add mod">
          <ac:chgData name="Sara Muneeb" userId="29b624b1-a719-43f5-9b52-388cd4043c04" providerId="ADAL" clId="{DB3F8C76-9E84-425C-958D-57243E72E246}" dt="2022-10-05T08:58:23.184" v="3659" actId="1076"/>
          <ac:picMkLst>
            <pc:docMk/>
            <pc:sldMk cId="487906918" sldId="359"/>
            <ac:picMk id="5" creationId="{072BAF82-032E-D81F-934B-E383164F422F}"/>
          </ac:picMkLst>
        </pc:picChg>
        <pc:picChg chg="add mod">
          <ac:chgData name="Sara Muneeb" userId="29b624b1-a719-43f5-9b52-388cd4043c04" providerId="ADAL" clId="{DB3F8C76-9E84-425C-958D-57243E72E246}" dt="2022-10-05T08:58:19.901" v="3658" actId="1076"/>
          <ac:picMkLst>
            <pc:docMk/>
            <pc:sldMk cId="487906918" sldId="359"/>
            <ac:picMk id="7" creationId="{AC77478D-DAFC-9407-E941-0AB853384088}"/>
          </ac:picMkLst>
        </pc:picChg>
      </pc:sldChg>
      <pc:sldChg chg="addSp delSp modSp new mod ord">
        <pc:chgData name="Sara Muneeb" userId="29b624b1-a719-43f5-9b52-388cd4043c04" providerId="ADAL" clId="{DB3F8C76-9E84-425C-958D-57243E72E246}" dt="2022-10-05T08:59:59.221" v="3695"/>
        <pc:sldMkLst>
          <pc:docMk/>
          <pc:sldMk cId="518102146" sldId="360"/>
        </pc:sldMkLst>
        <pc:spChg chg="mod">
          <ac:chgData name="Sara Muneeb" userId="29b624b1-a719-43f5-9b52-388cd4043c04" providerId="ADAL" clId="{DB3F8C76-9E84-425C-958D-57243E72E246}" dt="2022-10-05T08:59:00.455" v="3681" actId="20577"/>
          <ac:spMkLst>
            <pc:docMk/>
            <pc:sldMk cId="518102146" sldId="360"/>
            <ac:spMk id="2" creationId="{8394E069-3B28-8755-008F-80C92601701D}"/>
          </ac:spMkLst>
        </pc:spChg>
        <pc:spChg chg="del">
          <ac:chgData name="Sara Muneeb" userId="29b624b1-a719-43f5-9b52-388cd4043c04" providerId="ADAL" clId="{DB3F8C76-9E84-425C-958D-57243E72E246}" dt="2022-10-05T08:58:37.503" v="3661" actId="931"/>
          <ac:spMkLst>
            <pc:docMk/>
            <pc:sldMk cId="518102146" sldId="360"/>
            <ac:spMk id="3" creationId="{843ED3C4-DDBC-6F3E-E86B-3D6E4CA1C17E}"/>
          </ac:spMkLst>
        </pc:spChg>
        <pc:picChg chg="add mod">
          <ac:chgData name="Sara Muneeb" userId="29b624b1-a719-43f5-9b52-388cd4043c04" providerId="ADAL" clId="{DB3F8C76-9E84-425C-958D-57243E72E246}" dt="2022-10-05T08:59:27.759" v="3692" actId="1076"/>
          <ac:picMkLst>
            <pc:docMk/>
            <pc:sldMk cId="518102146" sldId="360"/>
            <ac:picMk id="5" creationId="{DE21127B-77D5-4421-04AF-524C36D3CCD4}"/>
          </ac:picMkLst>
        </pc:picChg>
        <pc:picChg chg="add mod">
          <ac:chgData name="Sara Muneeb" userId="29b624b1-a719-43f5-9b52-388cd4043c04" providerId="ADAL" clId="{DB3F8C76-9E84-425C-958D-57243E72E246}" dt="2022-10-05T08:59:30.972" v="3693" actId="1076"/>
          <ac:picMkLst>
            <pc:docMk/>
            <pc:sldMk cId="518102146" sldId="360"/>
            <ac:picMk id="6" creationId="{24442947-2DD7-B9C2-B992-691B0D5984E1}"/>
          </ac:picMkLst>
        </pc:picChg>
      </pc:sldChg>
      <pc:sldChg chg="add del">
        <pc:chgData name="Sara Muneeb" userId="29b624b1-a719-43f5-9b52-388cd4043c04" providerId="ADAL" clId="{DB3F8C76-9E84-425C-958D-57243E72E246}" dt="2022-09-27T04:55:26.398" v="39" actId="47"/>
        <pc:sldMkLst>
          <pc:docMk/>
          <pc:sldMk cId="1469553589" sldId="360"/>
        </pc:sldMkLst>
      </pc:sldChg>
      <pc:sldChg chg="add del">
        <pc:chgData name="Sara Muneeb" userId="29b624b1-a719-43f5-9b52-388cd4043c04" providerId="ADAL" clId="{DB3F8C76-9E84-425C-958D-57243E72E246}" dt="2022-09-27T04:55:26.398" v="39" actId="47"/>
        <pc:sldMkLst>
          <pc:docMk/>
          <pc:sldMk cId="2619516327" sldId="361"/>
        </pc:sldMkLst>
      </pc:sldChg>
      <pc:sldChg chg="addSp delSp modSp new del mod">
        <pc:chgData name="Sara Muneeb" userId="29b624b1-a719-43f5-9b52-388cd4043c04" providerId="ADAL" clId="{DB3F8C76-9E84-425C-958D-57243E72E246}" dt="2022-10-05T08:59:04.973" v="3683" actId="47"/>
        <pc:sldMkLst>
          <pc:docMk/>
          <pc:sldMk cId="3626622085" sldId="361"/>
        </pc:sldMkLst>
        <pc:spChg chg="del">
          <ac:chgData name="Sara Muneeb" userId="29b624b1-a719-43f5-9b52-388cd4043c04" providerId="ADAL" clId="{DB3F8C76-9E84-425C-958D-57243E72E246}" dt="2022-10-05T08:58:48.638" v="3665" actId="931"/>
          <ac:spMkLst>
            <pc:docMk/>
            <pc:sldMk cId="3626622085" sldId="361"/>
            <ac:spMk id="3" creationId="{59E2344C-4D51-16EA-5482-2F38B7F1356E}"/>
          </ac:spMkLst>
        </pc:spChg>
        <pc:spChg chg="add mod">
          <ac:chgData name="Sara Muneeb" userId="29b624b1-a719-43f5-9b52-388cd4043c04" providerId="ADAL" clId="{DB3F8C76-9E84-425C-958D-57243E72E246}" dt="2022-10-05T08:59:03.596" v="3682" actId="21"/>
          <ac:spMkLst>
            <pc:docMk/>
            <pc:sldMk cId="3626622085" sldId="361"/>
            <ac:spMk id="7" creationId="{9BC12655-CD42-12FA-4B2B-D32FC719CE06}"/>
          </ac:spMkLst>
        </pc:spChg>
        <pc:picChg chg="add del mod">
          <ac:chgData name="Sara Muneeb" userId="29b624b1-a719-43f5-9b52-388cd4043c04" providerId="ADAL" clId="{DB3F8C76-9E84-425C-958D-57243E72E246}" dt="2022-10-05T08:59:03.596" v="3682" actId="21"/>
          <ac:picMkLst>
            <pc:docMk/>
            <pc:sldMk cId="3626622085" sldId="361"/>
            <ac:picMk id="5" creationId="{55BD7B81-0DE1-0B97-2167-D6B79D9B2C68}"/>
          </ac:picMkLst>
        </pc:picChg>
      </pc:sldChg>
      <pc:sldChg chg="addSp delSp modSp new mod">
        <pc:chgData name="Sara Muneeb" userId="29b624b1-a719-43f5-9b52-388cd4043c04" providerId="ADAL" clId="{DB3F8C76-9E84-425C-958D-57243E72E246}" dt="2022-10-05T09:26:20.447" v="3795" actId="20577"/>
        <pc:sldMkLst>
          <pc:docMk/>
          <pc:sldMk cId="3846287848" sldId="361"/>
        </pc:sldMkLst>
        <pc:spChg chg="mod">
          <ac:chgData name="Sara Muneeb" userId="29b624b1-a719-43f5-9b52-388cd4043c04" providerId="ADAL" clId="{DB3F8C76-9E84-425C-958D-57243E72E246}" dt="2022-10-05T09:26:20.447" v="3795" actId="20577"/>
          <ac:spMkLst>
            <pc:docMk/>
            <pc:sldMk cId="3846287848" sldId="361"/>
            <ac:spMk id="2" creationId="{CFFD1403-AFFE-E94F-B956-3A9BE1FCB08E}"/>
          </ac:spMkLst>
        </pc:spChg>
        <pc:spChg chg="del">
          <ac:chgData name="Sara Muneeb" userId="29b624b1-a719-43f5-9b52-388cd4043c04" providerId="ADAL" clId="{DB3F8C76-9E84-425C-958D-57243E72E246}" dt="2022-10-05T09:25:00.498" v="3740" actId="931"/>
          <ac:spMkLst>
            <pc:docMk/>
            <pc:sldMk cId="3846287848" sldId="361"/>
            <ac:spMk id="3" creationId="{3A08123D-9F03-4DD8-AB56-FF70B49AC66C}"/>
          </ac:spMkLst>
        </pc:spChg>
        <pc:picChg chg="add mod">
          <ac:chgData name="Sara Muneeb" userId="29b624b1-a719-43f5-9b52-388cd4043c04" providerId="ADAL" clId="{DB3F8C76-9E84-425C-958D-57243E72E246}" dt="2022-10-05T09:25:04.708" v="3742" actId="962"/>
          <ac:picMkLst>
            <pc:docMk/>
            <pc:sldMk cId="3846287848" sldId="361"/>
            <ac:picMk id="5" creationId="{5F74DDB1-49D2-5940-4F36-3AA5A67A3505}"/>
          </ac:picMkLst>
        </pc:picChg>
      </pc:sldChg>
      <pc:sldChg chg="addSp delSp modSp new mod">
        <pc:chgData name="Sara Muneeb" userId="29b624b1-a719-43f5-9b52-388cd4043c04" providerId="ADAL" clId="{DB3F8C76-9E84-425C-958D-57243E72E246}" dt="2022-10-05T09:27:25.280" v="3815" actId="20577"/>
        <pc:sldMkLst>
          <pc:docMk/>
          <pc:sldMk cId="3058882324" sldId="362"/>
        </pc:sldMkLst>
        <pc:spChg chg="mod">
          <ac:chgData name="Sara Muneeb" userId="29b624b1-a719-43f5-9b52-388cd4043c04" providerId="ADAL" clId="{DB3F8C76-9E84-425C-958D-57243E72E246}" dt="2022-10-05T09:27:25.280" v="3815" actId="20577"/>
          <ac:spMkLst>
            <pc:docMk/>
            <pc:sldMk cId="3058882324" sldId="362"/>
            <ac:spMk id="2" creationId="{8EAFBB0C-9809-A554-F1C7-A4819906DFB8}"/>
          </ac:spMkLst>
        </pc:spChg>
        <pc:spChg chg="del">
          <ac:chgData name="Sara Muneeb" userId="29b624b1-a719-43f5-9b52-388cd4043c04" providerId="ADAL" clId="{DB3F8C76-9E84-425C-958D-57243E72E246}" dt="2022-10-05T09:26:32.543" v="3796" actId="931"/>
          <ac:spMkLst>
            <pc:docMk/>
            <pc:sldMk cId="3058882324" sldId="362"/>
            <ac:spMk id="3" creationId="{D602A315-B245-08C5-0F8D-D7A28961E41D}"/>
          </ac:spMkLst>
        </pc:spChg>
        <pc:spChg chg="add del mod">
          <ac:chgData name="Sara Muneeb" userId="29b624b1-a719-43f5-9b52-388cd4043c04" providerId="ADAL" clId="{DB3F8C76-9E84-425C-958D-57243E72E246}" dt="2022-10-05T09:26:49.882" v="3800" actId="931"/>
          <ac:spMkLst>
            <pc:docMk/>
            <pc:sldMk cId="3058882324" sldId="362"/>
            <ac:spMk id="7" creationId="{299E2DED-DA2A-76D7-AC9B-1811DA39E6DA}"/>
          </ac:spMkLst>
        </pc:spChg>
        <pc:spChg chg="add del mod">
          <ac:chgData name="Sara Muneeb" userId="29b624b1-a719-43f5-9b52-388cd4043c04" providerId="ADAL" clId="{DB3F8C76-9E84-425C-958D-57243E72E246}" dt="2022-10-05T09:27:05.437" v="3802" actId="931"/>
          <ac:spMkLst>
            <pc:docMk/>
            <pc:sldMk cId="3058882324" sldId="362"/>
            <ac:spMk id="11" creationId="{661611A2-5633-BDC1-4786-DB404361B949}"/>
          </ac:spMkLst>
        </pc:spChg>
        <pc:spChg chg="add del mod">
          <ac:chgData name="Sara Muneeb" userId="29b624b1-a719-43f5-9b52-388cd4043c04" providerId="ADAL" clId="{DB3F8C76-9E84-425C-958D-57243E72E246}" dt="2022-10-05T09:27:14.608" v="3804" actId="931"/>
          <ac:spMkLst>
            <pc:docMk/>
            <pc:sldMk cId="3058882324" sldId="362"/>
            <ac:spMk id="15" creationId="{12B9D517-5449-EF02-FA8E-94930B0CC378}"/>
          </ac:spMkLst>
        </pc:spChg>
        <pc:picChg chg="add del mod">
          <ac:chgData name="Sara Muneeb" userId="29b624b1-a719-43f5-9b52-388cd4043c04" providerId="ADAL" clId="{DB3F8C76-9E84-425C-958D-57243E72E246}" dt="2022-10-05T09:26:39.905" v="3799" actId="478"/>
          <ac:picMkLst>
            <pc:docMk/>
            <pc:sldMk cId="3058882324" sldId="362"/>
            <ac:picMk id="5" creationId="{E0EBB546-28A9-8D1A-F253-4CE99492F7CB}"/>
          </ac:picMkLst>
        </pc:picChg>
        <pc:picChg chg="add del mod">
          <ac:chgData name="Sara Muneeb" userId="29b624b1-a719-43f5-9b52-388cd4043c04" providerId="ADAL" clId="{DB3F8C76-9E84-425C-958D-57243E72E246}" dt="2022-10-05T09:26:51.482" v="3801" actId="478"/>
          <ac:picMkLst>
            <pc:docMk/>
            <pc:sldMk cId="3058882324" sldId="362"/>
            <ac:picMk id="9" creationId="{30026DBB-25B3-E95E-2E33-171BAAFD6C7C}"/>
          </ac:picMkLst>
        </pc:picChg>
        <pc:picChg chg="add del mod">
          <ac:chgData name="Sara Muneeb" userId="29b624b1-a719-43f5-9b52-388cd4043c04" providerId="ADAL" clId="{DB3F8C76-9E84-425C-958D-57243E72E246}" dt="2022-10-05T09:27:06.630" v="3803" actId="478"/>
          <ac:picMkLst>
            <pc:docMk/>
            <pc:sldMk cId="3058882324" sldId="362"/>
            <ac:picMk id="13" creationId="{8D65634F-DBD1-9F4D-E426-A20DD34B7AB7}"/>
          </ac:picMkLst>
        </pc:picChg>
        <pc:picChg chg="add mod">
          <ac:chgData name="Sara Muneeb" userId="29b624b1-a719-43f5-9b52-388cd4043c04" providerId="ADAL" clId="{DB3F8C76-9E84-425C-958D-57243E72E246}" dt="2022-10-05T09:27:19.317" v="3808" actId="1076"/>
          <ac:picMkLst>
            <pc:docMk/>
            <pc:sldMk cId="3058882324" sldId="362"/>
            <ac:picMk id="17" creationId="{64DC2503-DE68-656B-8071-9E98817C2F6B}"/>
          </ac:picMkLst>
        </pc:picChg>
      </pc:sldChg>
      <pc:sldChg chg="add del">
        <pc:chgData name="Sara Muneeb" userId="29b624b1-a719-43f5-9b52-388cd4043c04" providerId="ADAL" clId="{DB3F8C76-9E84-425C-958D-57243E72E246}" dt="2022-09-27T04:55:26.398" v="39" actId="47"/>
        <pc:sldMkLst>
          <pc:docMk/>
          <pc:sldMk cId="4180375240" sldId="362"/>
        </pc:sldMkLst>
      </pc:sldChg>
      <pc:sldChg chg="addSp delSp modSp new mod">
        <pc:chgData name="Sara Muneeb" userId="29b624b1-a719-43f5-9b52-388cd4043c04" providerId="ADAL" clId="{DB3F8C76-9E84-425C-958D-57243E72E246}" dt="2022-10-05T09:28:22.786" v="3841" actId="20577"/>
        <pc:sldMkLst>
          <pc:docMk/>
          <pc:sldMk cId="2788614881" sldId="363"/>
        </pc:sldMkLst>
        <pc:spChg chg="mod">
          <ac:chgData name="Sara Muneeb" userId="29b624b1-a719-43f5-9b52-388cd4043c04" providerId="ADAL" clId="{DB3F8C76-9E84-425C-958D-57243E72E246}" dt="2022-10-05T09:28:22.786" v="3841" actId="20577"/>
          <ac:spMkLst>
            <pc:docMk/>
            <pc:sldMk cId="2788614881" sldId="363"/>
            <ac:spMk id="2" creationId="{F64805DF-5DC1-80F8-7445-BD26312E9B4A}"/>
          </ac:spMkLst>
        </pc:spChg>
        <pc:spChg chg="del">
          <ac:chgData name="Sara Muneeb" userId="29b624b1-a719-43f5-9b52-388cd4043c04" providerId="ADAL" clId="{DB3F8C76-9E84-425C-958D-57243E72E246}" dt="2022-10-05T09:27:35.461" v="3817" actId="931"/>
          <ac:spMkLst>
            <pc:docMk/>
            <pc:sldMk cId="2788614881" sldId="363"/>
            <ac:spMk id="3" creationId="{00983DD5-69C5-51EF-E0FE-550AF81671D2}"/>
          </ac:spMkLst>
        </pc:spChg>
        <pc:spChg chg="add del mod">
          <ac:chgData name="Sara Muneeb" userId="29b624b1-a719-43f5-9b52-388cd4043c04" providerId="ADAL" clId="{DB3F8C76-9E84-425C-958D-57243E72E246}" dt="2022-10-05T09:27:47.489" v="3821" actId="931"/>
          <ac:spMkLst>
            <pc:docMk/>
            <pc:sldMk cId="2788614881" sldId="363"/>
            <ac:spMk id="7" creationId="{289AFB15-B55F-3CA3-5CC9-5EBDA8225467}"/>
          </ac:spMkLst>
        </pc:spChg>
        <pc:picChg chg="add del mod">
          <ac:chgData name="Sara Muneeb" userId="29b624b1-a719-43f5-9b52-388cd4043c04" providerId="ADAL" clId="{DB3F8C76-9E84-425C-958D-57243E72E246}" dt="2022-10-05T09:27:38.243" v="3820" actId="478"/>
          <ac:picMkLst>
            <pc:docMk/>
            <pc:sldMk cId="2788614881" sldId="363"/>
            <ac:picMk id="5" creationId="{1A1DF8F5-2310-B013-9426-889C6700A977}"/>
          </ac:picMkLst>
        </pc:picChg>
        <pc:picChg chg="add mod">
          <ac:chgData name="Sara Muneeb" userId="29b624b1-a719-43f5-9b52-388cd4043c04" providerId="ADAL" clId="{DB3F8C76-9E84-425C-958D-57243E72E246}" dt="2022-10-05T09:27:50.859" v="3824" actId="1076"/>
          <ac:picMkLst>
            <pc:docMk/>
            <pc:sldMk cId="2788614881" sldId="363"/>
            <ac:picMk id="9" creationId="{E1F6C502-7BD4-686D-0ACD-FB4E959A3CA6}"/>
          </ac:picMkLst>
        </pc:picChg>
        <pc:picChg chg="add mod">
          <ac:chgData name="Sara Muneeb" userId="29b624b1-a719-43f5-9b52-388cd4043c04" providerId="ADAL" clId="{DB3F8C76-9E84-425C-958D-57243E72E246}" dt="2022-10-05T09:28:16.121" v="3831" actId="1076"/>
          <ac:picMkLst>
            <pc:docMk/>
            <pc:sldMk cId="2788614881" sldId="363"/>
            <ac:picMk id="11" creationId="{56607D9F-A84D-D090-A231-9447AABCF4E5}"/>
          </ac:picMkLst>
        </pc:picChg>
      </pc:sldChg>
      <pc:sldChg chg="addSp delSp modSp new mod">
        <pc:chgData name="Sara Muneeb" userId="29b624b1-a719-43f5-9b52-388cd4043c04" providerId="ADAL" clId="{DB3F8C76-9E84-425C-958D-57243E72E246}" dt="2022-10-05T09:32:36.111" v="3879" actId="1076"/>
        <pc:sldMkLst>
          <pc:docMk/>
          <pc:sldMk cId="3550203735" sldId="364"/>
        </pc:sldMkLst>
        <pc:spChg chg="mod">
          <ac:chgData name="Sara Muneeb" userId="29b624b1-a719-43f5-9b52-388cd4043c04" providerId="ADAL" clId="{DB3F8C76-9E84-425C-958D-57243E72E246}" dt="2022-10-05T09:31:48.483" v="3861" actId="20577"/>
          <ac:spMkLst>
            <pc:docMk/>
            <pc:sldMk cId="3550203735" sldId="364"/>
            <ac:spMk id="2" creationId="{0190D6B3-1C43-583E-9F05-A831028D0E3E}"/>
          </ac:spMkLst>
        </pc:spChg>
        <pc:spChg chg="del">
          <ac:chgData name="Sara Muneeb" userId="29b624b1-a719-43f5-9b52-388cd4043c04" providerId="ADAL" clId="{DB3F8C76-9E84-425C-958D-57243E72E246}" dt="2022-10-05T09:31:28.022" v="3850" actId="931"/>
          <ac:spMkLst>
            <pc:docMk/>
            <pc:sldMk cId="3550203735" sldId="364"/>
            <ac:spMk id="3" creationId="{0511C0BF-C7A4-0633-D53C-4AFF887DE333}"/>
          </ac:spMkLst>
        </pc:spChg>
        <pc:picChg chg="add mod">
          <ac:chgData name="Sara Muneeb" userId="29b624b1-a719-43f5-9b52-388cd4043c04" providerId="ADAL" clId="{DB3F8C76-9E84-425C-958D-57243E72E246}" dt="2022-10-05T09:32:36.111" v="3879" actId="1076"/>
          <ac:picMkLst>
            <pc:docMk/>
            <pc:sldMk cId="3550203735" sldId="364"/>
            <ac:picMk id="5" creationId="{1CAC9FB9-1730-8D22-8D64-D6A5A23384D2}"/>
          </ac:picMkLst>
        </pc:picChg>
        <pc:picChg chg="add del mod">
          <ac:chgData name="Sara Muneeb" userId="29b624b1-a719-43f5-9b52-388cd4043c04" providerId="ADAL" clId="{DB3F8C76-9E84-425C-958D-57243E72E246}" dt="2022-10-05T09:32:26.216" v="3874" actId="21"/>
          <ac:picMkLst>
            <pc:docMk/>
            <pc:sldMk cId="3550203735" sldId="364"/>
            <ac:picMk id="7" creationId="{CBB87536-6F65-C640-8C84-58EF488C378A}"/>
          </ac:picMkLst>
        </pc:picChg>
        <pc:picChg chg="add mod">
          <ac:chgData name="Sara Muneeb" userId="29b624b1-a719-43f5-9b52-388cd4043c04" providerId="ADAL" clId="{DB3F8C76-9E84-425C-958D-57243E72E246}" dt="2022-10-05T09:32:34.135" v="3878" actId="1076"/>
          <ac:picMkLst>
            <pc:docMk/>
            <pc:sldMk cId="3550203735" sldId="364"/>
            <ac:picMk id="8" creationId="{EAA6703B-75F8-2EE9-5163-07BB03D0683D}"/>
          </ac:picMkLst>
        </pc:picChg>
      </pc:sldChg>
      <pc:sldChg chg="new del">
        <pc:chgData name="Sara Muneeb" userId="29b624b1-a719-43f5-9b52-388cd4043c04" providerId="ADAL" clId="{DB3F8C76-9E84-425C-958D-57243E72E246}" dt="2022-10-05T09:27:57.827" v="3826" actId="680"/>
        <pc:sldMkLst>
          <pc:docMk/>
          <pc:sldMk cId="4183661900" sldId="364"/>
        </pc:sldMkLst>
      </pc:sldChg>
      <pc:sldChg chg="addSp delSp modSp new mod">
        <pc:chgData name="Sara Muneeb" userId="29b624b1-a719-43f5-9b52-388cd4043c04" providerId="ADAL" clId="{DB3F8C76-9E84-425C-958D-57243E72E246}" dt="2022-10-05T09:32:50.313" v="3889" actId="20577"/>
        <pc:sldMkLst>
          <pc:docMk/>
          <pc:sldMk cId="3084047886" sldId="365"/>
        </pc:sldMkLst>
        <pc:spChg chg="mod">
          <ac:chgData name="Sara Muneeb" userId="29b624b1-a719-43f5-9b52-388cd4043c04" providerId="ADAL" clId="{DB3F8C76-9E84-425C-958D-57243E72E246}" dt="2022-10-05T09:32:50.313" v="3889" actId="20577"/>
          <ac:spMkLst>
            <pc:docMk/>
            <pc:sldMk cId="3084047886" sldId="365"/>
            <ac:spMk id="2" creationId="{C4B46D87-04DF-8B43-65CC-05C898183A89}"/>
          </ac:spMkLst>
        </pc:spChg>
        <pc:spChg chg="del">
          <ac:chgData name="Sara Muneeb" userId="29b624b1-a719-43f5-9b52-388cd4043c04" providerId="ADAL" clId="{DB3F8C76-9E84-425C-958D-57243E72E246}" dt="2022-10-05T09:31:56.362" v="3863" actId="931"/>
          <ac:spMkLst>
            <pc:docMk/>
            <pc:sldMk cId="3084047886" sldId="365"/>
            <ac:spMk id="3" creationId="{69331456-7F7A-FE29-2FD4-85C092ADBDBC}"/>
          </ac:spMkLst>
        </pc:spChg>
        <pc:spChg chg="add del mod">
          <ac:chgData name="Sara Muneeb" userId="29b624b1-a719-43f5-9b52-388cd4043c04" providerId="ADAL" clId="{DB3F8C76-9E84-425C-958D-57243E72E246}" dt="2022-10-05T09:32:09.294" v="3868" actId="931"/>
          <ac:spMkLst>
            <pc:docMk/>
            <pc:sldMk cId="3084047886" sldId="365"/>
            <ac:spMk id="7" creationId="{9DE90F27-93E5-41E1-218F-E347A14B96D1}"/>
          </ac:spMkLst>
        </pc:spChg>
        <pc:spChg chg="add del mod">
          <ac:chgData name="Sara Muneeb" userId="29b624b1-a719-43f5-9b52-388cd4043c04" providerId="ADAL" clId="{DB3F8C76-9E84-425C-958D-57243E72E246}" dt="2022-10-05T09:32:18.537" v="3870" actId="931"/>
          <ac:spMkLst>
            <pc:docMk/>
            <pc:sldMk cId="3084047886" sldId="365"/>
            <ac:spMk id="11" creationId="{66605A14-819B-3AAC-E1C9-306774147BDB}"/>
          </ac:spMkLst>
        </pc:spChg>
        <pc:spChg chg="add mod">
          <ac:chgData name="Sara Muneeb" userId="29b624b1-a719-43f5-9b52-388cd4043c04" providerId="ADAL" clId="{DB3F8C76-9E84-425C-958D-57243E72E246}" dt="2022-10-05T09:32:20.727" v="3872" actId="21"/>
          <ac:spMkLst>
            <pc:docMk/>
            <pc:sldMk cId="3084047886" sldId="365"/>
            <ac:spMk id="15" creationId="{44313A75-AEF0-1202-1D12-3E9851C18903}"/>
          </ac:spMkLst>
        </pc:spChg>
        <pc:picChg chg="add del mod">
          <ac:chgData name="Sara Muneeb" userId="29b624b1-a719-43f5-9b52-388cd4043c04" providerId="ADAL" clId="{DB3F8C76-9E84-425C-958D-57243E72E246}" dt="2022-10-05T09:32:02.097" v="3867" actId="478"/>
          <ac:picMkLst>
            <pc:docMk/>
            <pc:sldMk cId="3084047886" sldId="365"/>
            <ac:picMk id="5" creationId="{93C785B4-E07E-4487-BD35-045BA58744FB}"/>
          </ac:picMkLst>
        </pc:picChg>
        <pc:picChg chg="add del mod">
          <ac:chgData name="Sara Muneeb" userId="29b624b1-a719-43f5-9b52-388cd4043c04" providerId="ADAL" clId="{DB3F8C76-9E84-425C-958D-57243E72E246}" dt="2022-10-05T09:32:10.953" v="3869" actId="478"/>
          <ac:picMkLst>
            <pc:docMk/>
            <pc:sldMk cId="3084047886" sldId="365"/>
            <ac:picMk id="9" creationId="{1A413442-A3BF-6CF3-686E-EC5F1AAC94C7}"/>
          </ac:picMkLst>
        </pc:picChg>
        <pc:picChg chg="add del mod">
          <ac:chgData name="Sara Muneeb" userId="29b624b1-a719-43f5-9b52-388cd4043c04" providerId="ADAL" clId="{DB3F8C76-9E84-425C-958D-57243E72E246}" dt="2022-10-05T09:32:20.727" v="3872" actId="21"/>
          <ac:picMkLst>
            <pc:docMk/>
            <pc:sldMk cId="3084047886" sldId="365"/>
            <ac:picMk id="13" creationId="{E5C4053C-7BCB-E1E2-665E-A3CFCF8DEFD6}"/>
          </ac:picMkLst>
        </pc:picChg>
        <pc:picChg chg="add mod">
          <ac:chgData name="Sara Muneeb" userId="29b624b1-a719-43f5-9b52-388cd4043c04" providerId="ADAL" clId="{DB3F8C76-9E84-425C-958D-57243E72E246}" dt="2022-10-05T09:32:48.354" v="3882" actId="14100"/>
          <ac:picMkLst>
            <pc:docMk/>
            <pc:sldMk cId="3084047886" sldId="365"/>
            <ac:picMk id="16" creationId="{32A4DE7D-91A6-9AA9-70E3-3BA72430AF37}"/>
          </ac:picMkLst>
        </pc:picChg>
      </pc:sldChg>
      <pc:sldChg chg="addSp delSp modSp new mod">
        <pc:chgData name="Sara Muneeb" userId="29b624b1-a719-43f5-9b52-388cd4043c04" providerId="ADAL" clId="{DB3F8C76-9E84-425C-958D-57243E72E246}" dt="2022-10-05T09:33:36.397" v="3912" actId="20577"/>
        <pc:sldMkLst>
          <pc:docMk/>
          <pc:sldMk cId="704692413" sldId="366"/>
        </pc:sldMkLst>
        <pc:spChg chg="mod">
          <ac:chgData name="Sara Muneeb" userId="29b624b1-a719-43f5-9b52-388cd4043c04" providerId="ADAL" clId="{DB3F8C76-9E84-425C-958D-57243E72E246}" dt="2022-10-05T09:33:36.397" v="3912" actId="20577"/>
          <ac:spMkLst>
            <pc:docMk/>
            <pc:sldMk cId="704692413" sldId="366"/>
            <ac:spMk id="2" creationId="{273589F9-6F20-B2B7-B956-F8DDC272EFD7}"/>
          </ac:spMkLst>
        </pc:spChg>
        <pc:spChg chg="del">
          <ac:chgData name="Sara Muneeb" userId="29b624b1-a719-43f5-9b52-388cd4043c04" providerId="ADAL" clId="{DB3F8C76-9E84-425C-958D-57243E72E246}" dt="2022-10-05T09:33:02.625" v="3891" actId="931"/>
          <ac:spMkLst>
            <pc:docMk/>
            <pc:sldMk cId="704692413" sldId="366"/>
            <ac:spMk id="3" creationId="{FB23FCF5-C026-B6B1-288F-4DBCD25F8E7A}"/>
          </ac:spMkLst>
        </pc:spChg>
        <pc:spChg chg="add del mod">
          <ac:chgData name="Sara Muneeb" userId="29b624b1-a719-43f5-9b52-388cd4043c04" providerId="ADAL" clId="{DB3F8C76-9E84-425C-958D-57243E72E246}" dt="2022-10-05T09:33:09.120" v="3893" actId="931"/>
          <ac:spMkLst>
            <pc:docMk/>
            <pc:sldMk cId="704692413" sldId="366"/>
            <ac:spMk id="7" creationId="{FE01A818-045D-693F-55BB-AD3553963AA9}"/>
          </ac:spMkLst>
        </pc:spChg>
        <pc:picChg chg="add del mod">
          <ac:chgData name="Sara Muneeb" userId="29b624b1-a719-43f5-9b52-388cd4043c04" providerId="ADAL" clId="{DB3F8C76-9E84-425C-958D-57243E72E246}" dt="2022-10-05T09:33:03.649" v="3892" actId="478"/>
          <ac:picMkLst>
            <pc:docMk/>
            <pc:sldMk cId="704692413" sldId="366"/>
            <ac:picMk id="5" creationId="{90654D1E-CED6-B4AC-A1BC-48CF2D38760B}"/>
          </ac:picMkLst>
        </pc:picChg>
        <pc:picChg chg="add mod">
          <ac:chgData name="Sara Muneeb" userId="29b624b1-a719-43f5-9b52-388cd4043c04" providerId="ADAL" clId="{DB3F8C76-9E84-425C-958D-57243E72E246}" dt="2022-10-05T09:33:31.292" v="3903" actId="1076"/>
          <ac:picMkLst>
            <pc:docMk/>
            <pc:sldMk cId="704692413" sldId="366"/>
            <ac:picMk id="9" creationId="{4F157825-7E34-6DA6-EAB3-E5AA89317094}"/>
          </ac:picMkLst>
        </pc:picChg>
        <pc:picChg chg="add mod">
          <ac:chgData name="Sara Muneeb" userId="29b624b1-a719-43f5-9b52-388cd4043c04" providerId="ADAL" clId="{DB3F8C76-9E84-425C-958D-57243E72E246}" dt="2022-10-05T09:33:33.450" v="3904" actId="1076"/>
          <ac:picMkLst>
            <pc:docMk/>
            <pc:sldMk cId="704692413" sldId="366"/>
            <ac:picMk id="11" creationId="{B17FDA99-87F0-EF4C-8F12-B7A5B03597DB}"/>
          </ac:picMkLst>
        </pc:picChg>
      </pc:sldChg>
      <pc:sldChg chg="addSp delSp modSp new mod ord">
        <pc:chgData name="Sara Muneeb" userId="29b624b1-a719-43f5-9b52-388cd4043c04" providerId="ADAL" clId="{DB3F8C76-9E84-425C-958D-57243E72E246}" dt="2022-10-05T09:35:18.798" v="3995" actId="20577"/>
        <pc:sldMkLst>
          <pc:docMk/>
          <pc:sldMk cId="1996185751" sldId="367"/>
        </pc:sldMkLst>
        <pc:spChg chg="mod">
          <ac:chgData name="Sara Muneeb" userId="29b624b1-a719-43f5-9b52-388cd4043c04" providerId="ADAL" clId="{DB3F8C76-9E84-425C-958D-57243E72E246}" dt="2022-10-05T09:35:18.798" v="3995" actId="20577"/>
          <ac:spMkLst>
            <pc:docMk/>
            <pc:sldMk cId="1996185751" sldId="367"/>
            <ac:spMk id="2" creationId="{DCF7D0F4-AA09-2F3C-BE50-8A00B8B88546}"/>
          </ac:spMkLst>
        </pc:spChg>
        <pc:spChg chg="del">
          <ac:chgData name="Sara Muneeb" userId="29b624b1-a719-43f5-9b52-388cd4043c04" providerId="ADAL" clId="{DB3F8C76-9E84-425C-958D-57243E72E246}" dt="2022-10-05T09:33:44.910" v="3914" actId="931"/>
          <ac:spMkLst>
            <pc:docMk/>
            <pc:sldMk cId="1996185751" sldId="367"/>
            <ac:spMk id="3" creationId="{A05F306B-CB0E-1164-FB90-C31F58F9E692}"/>
          </ac:spMkLst>
        </pc:spChg>
        <pc:picChg chg="add mod">
          <ac:chgData name="Sara Muneeb" userId="29b624b1-a719-43f5-9b52-388cd4043c04" providerId="ADAL" clId="{DB3F8C76-9E84-425C-958D-57243E72E246}" dt="2022-10-05T09:33:46.974" v="3917" actId="27614"/>
          <ac:picMkLst>
            <pc:docMk/>
            <pc:sldMk cId="1996185751" sldId="367"/>
            <ac:picMk id="5" creationId="{9A8C5E21-5192-6289-B70F-EAA70883445E}"/>
          </ac:picMkLst>
        </pc:picChg>
      </pc:sldChg>
      <pc:sldChg chg="addSp delSp modSp new mod">
        <pc:chgData name="Sara Muneeb" userId="29b624b1-a719-43f5-9b52-388cd4043c04" providerId="ADAL" clId="{DB3F8C76-9E84-425C-958D-57243E72E246}" dt="2022-10-05T09:35:02.729" v="3965" actId="20577"/>
        <pc:sldMkLst>
          <pc:docMk/>
          <pc:sldMk cId="613638807" sldId="368"/>
        </pc:sldMkLst>
        <pc:spChg chg="mod">
          <ac:chgData name="Sara Muneeb" userId="29b624b1-a719-43f5-9b52-388cd4043c04" providerId="ADAL" clId="{DB3F8C76-9E84-425C-958D-57243E72E246}" dt="2022-10-05T09:35:02.729" v="3965" actId="20577"/>
          <ac:spMkLst>
            <pc:docMk/>
            <pc:sldMk cId="613638807" sldId="368"/>
            <ac:spMk id="2" creationId="{D28A094C-9DFA-F6BF-EE18-74893E660247}"/>
          </ac:spMkLst>
        </pc:spChg>
        <pc:spChg chg="del">
          <ac:chgData name="Sara Muneeb" userId="29b624b1-a719-43f5-9b52-388cd4043c04" providerId="ADAL" clId="{DB3F8C76-9E84-425C-958D-57243E72E246}" dt="2022-10-05T09:34:44.661" v="3943" actId="931"/>
          <ac:spMkLst>
            <pc:docMk/>
            <pc:sldMk cId="613638807" sldId="368"/>
            <ac:spMk id="3" creationId="{0F149CE9-1C9F-684D-D97F-8AA2E16BE83A}"/>
          </ac:spMkLst>
        </pc:spChg>
        <pc:picChg chg="add mod">
          <ac:chgData name="Sara Muneeb" userId="29b624b1-a719-43f5-9b52-388cd4043c04" providerId="ADAL" clId="{DB3F8C76-9E84-425C-958D-57243E72E246}" dt="2022-10-05T09:34:45.656" v="3945" actId="962"/>
          <ac:picMkLst>
            <pc:docMk/>
            <pc:sldMk cId="613638807" sldId="368"/>
            <ac:picMk id="5" creationId="{C74C5D94-8971-0D68-6030-A89C84E0BE7D}"/>
          </ac:picMkLst>
        </pc:picChg>
      </pc:sldChg>
      <pc:sldChg chg="addSp delSp modSp new del mod">
        <pc:chgData name="Sara Muneeb" userId="29b624b1-a719-43f5-9b52-388cd4043c04" providerId="ADAL" clId="{DB3F8C76-9E84-425C-958D-57243E72E246}" dt="2022-10-05T09:34:02.188" v="3932" actId="47"/>
        <pc:sldMkLst>
          <pc:docMk/>
          <pc:sldMk cId="1432052115" sldId="368"/>
        </pc:sldMkLst>
        <pc:spChg chg="del">
          <ac:chgData name="Sara Muneeb" userId="29b624b1-a719-43f5-9b52-388cd4043c04" providerId="ADAL" clId="{DB3F8C76-9E84-425C-958D-57243E72E246}" dt="2022-10-05T09:33:56.862" v="3927" actId="931"/>
          <ac:spMkLst>
            <pc:docMk/>
            <pc:sldMk cId="1432052115" sldId="368"/>
            <ac:spMk id="3" creationId="{F6E3E0FF-2C0F-ABF8-E963-A74692084E63}"/>
          </ac:spMkLst>
        </pc:spChg>
        <pc:spChg chg="add mod">
          <ac:chgData name="Sara Muneeb" userId="29b624b1-a719-43f5-9b52-388cd4043c04" providerId="ADAL" clId="{DB3F8C76-9E84-425C-958D-57243E72E246}" dt="2022-10-05T09:34:00.846" v="3931" actId="478"/>
          <ac:spMkLst>
            <pc:docMk/>
            <pc:sldMk cId="1432052115" sldId="368"/>
            <ac:spMk id="7" creationId="{E9BD5AA2-A850-3E66-D2CB-D1110DCB1978}"/>
          </ac:spMkLst>
        </pc:spChg>
        <pc:picChg chg="add del mod">
          <ac:chgData name="Sara Muneeb" userId="29b624b1-a719-43f5-9b52-388cd4043c04" providerId="ADAL" clId="{DB3F8C76-9E84-425C-958D-57243E72E246}" dt="2022-10-05T09:34:00.846" v="3931" actId="478"/>
          <ac:picMkLst>
            <pc:docMk/>
            <pc:sldMk cId="1432052115" sldId="368"/>
            <ac:picMk id="5" creationId="{3DAF53BD-9E97-6935-4EC7-3BD998FEF633}"/>
          </ac:picMkLst>
        </pc:picChg>
      </pc:sldChg>
      <pc:sldChg chg="addSp delSp modSp new mod">
        <pc:chgData name="Sara Muneeb" userId="29b624b1-a719-43f5-9b52-388cd4043c04" providerId="ADAL" clId="{DB3F8C76-9E84-425C-958D-57243E72E246}" dt="2022-10-05T09:40:11.969" v="4018" actId="27614"/>
        <pc:sldMkLst>
          <pc:docMk/>
          <pc:sldMk cId="2692040407" sldId="369"/>
        </pc:sldMkLst>
        <pc:spChg chg="mod">
          <ac:chgData name="Sara Muneeb" userId="29b624b1-a719-43f5-9b52-388cd4043c04" providerId="ADAL" clId="{DB3F8C76-9E84-425C-958D-57243E72E246}" dt="2022-10-05T09:39:53.583" v="4014" actId="20577"/>
          <ac:spMkLst>
            <pc:docMk/>
            <pc:sldMk cId="2692040407" sldId="369"/>
            <ac:spMk id="2" creationId="{6F024EAC-7478-4DD1-03AD-755D29F543A8}"/>
          </ac:spMkLst>
        </pc:spChg>
        <pc:spChg chg="del">
          <ac:chgData name="Sara Muneeb" userId="29b624b1-a719-43f5-9b52-388cd4043c04" providerId="ADAL" clId="{DB3F8C76-9E84-425C-958D-57243E72E246}" dt="2022-10-05T09:40:00.893" v="4015" actId="931"/>
          <ac:spMkLst>
            <pc:docMk/>
            <pc:sldMk cId="2692040407" sldId="369"/>
            <ac:spMk id="3" creationId="{FCBFAB61-690C-25C3-BFFA-4AB6717B097B}"/>
          </ac:spMkLst>
        </pc:spChg>
        <pc:spChg chg="add del mod">
          <ac:chgData name="Sara Muneeb" userId="29b624b1-a719-43f5-9b52-388cd4043c04" providerId="ADAL" clId="{DB3F8C76-9E84-425C-958D-57243E72E246}" dt="2022-10-05T09:40:10.917" v="4017" actId="931"/>
          <ac:spMkLst>
            <pc:docMk/>
            <pc:sldMk cId="2692040407" sldId="369"/>
            <ac:spMk id="7" creationId="{81B921E7-61FC-67B7-EA16-439207497C1A}"/>
          </ac:spMkLst>
        </pc:spChg>
        <pc:picChg chg="add del mod">
          <ac:chgData name="Sara Muneeb" userId="29b624b1-a719-43f5-9b52-388cd4043c04" providerId="ADAL" clId="{DB3F8C76-9E84-425C-958D-57243E72E246}" dt="2022-10-05T09:40:05.431" v="4016" actId="478"/>
          <ac:picMkLst>
            <pc:docMk/>
            <pc:sldMk cId="2692040407" sldId="369"/>
            <ac:picMk id="5" creationId="{B6565AEB-FF3D-580F-4711-D33D89BA0020}"/>
          </ac:picMkLst>
        </pc:picChg>
        <pc:picChg chg="add mod">
          <ac:chgData name="Sara Muneeb" userId="29b624b1-a719-43f5-9b52-388cd4043c04" providerId="ADAL" clId="{DB3F8C76-9E84-425C-958D-57243E72E246}" dt="2022-10-05T09:40:11.969" v="4018" actId="27614"/>
          <ac:picMkLst>
            <pc:docMk/>
            <pc:sldMk cId="2692040407" sldId="369"/>
            <ac:picMk id="9" creationId="{D5838075-30C0-0BC5-1ADD-D645769F999C}"/>
          </ac:picMkLst>
        </pc:picChg>
      </pc:sldChg>
    </pc:docChg>
  </pc:docChgLst>
  <pc:docChgLst>
    <pc:chgData name="Sara Muneeb" userId="29b624b1-a719-43f5-9b52-388cd4043c04" providerId="ADAL" clId="{1ED51C0E-C8B2-4423-877E-D8E260C24270}"/>
    <pc:docChg chg="undo custSel addSld delSld modSld sldOrd">
      <pc:chgData name="Sara Muneeb" userId="29b624b1-a719-43f5-9b52-388cd4043c04" providerId="ADAL" clId="{1ED51C0E-C8B2-4423-877E-D8E260C24270}" dt="2022-10-31T02:11:17.918" v="2683" actId="21"/>
      <pc:docMkLst>
        <pc:docMk/>
      </pc:docMkLst>
      <pc:sldChg chg="addSp modSp mod">
        <pc:chgData name="Sara Muneeb" userId="29b624b1-a719-43f5-9b52-388cd4043c04" providerId="ADAL" clId="{1ED51C0E-C8B2-4423-877E-D8E260C24270}" dt="2022-10-29T03:52:57.767" v="307" actId="6549"/>
        <pc:sldMkLst>
          <pc:docMk/>
          <pc:sldMk cId="1606120938" sldId="270"/>
        </pc:sldMkLst>
        <pc:spChg chg="add mod">
          <ac:chgData name="Sara Muneeb" userId="29b624b1-a719-43f5-9b52-388cd4043c04" providerId="ADAL" clId="{1ED51C0E-C8B2-4423-877E-D8E260C24270}" dt="2022-10-29T03:52:57.767" v="307" actId="6549"/>
          <ac:spMkLst>
            <pc:docMk/>
            <pc:sldMk cId="1606120938" sldId="270"/>
            <ac:spMk id="3" creationId="{67DCA465-DB6B-D25C-B83D-6251C7608D08}"/>
          </ac:spMkLst>
        </pc:spChg>
        <pc:spChg chg="mod">
          <ac:chgData name="Sara Muneeb" userId="29b624b1-a719-43f5-9b52-388cd4043c04" providerId="ADAL" clId="{1ED51C0E-C8B2-4423-877E-D8E260C24270}" dt="2022-10-29T03:49:59.579" v="0" actId="1076"/>
          <ac:spMkLst>
            <pc:docMk/>
            <pc:sldMk cId="1606120938" sldId="270"/>
            <ac:spMk id="6" creationId="{1BEB997D-ABA7-070F-38FF-5188AC3D4FB7}"/>
          </ac:spMkLst>
        </pc:spChg>
        <pc:picChg chg="mod">
          <ac:chgData name="Sara Muneeb" userId="29b624b1-a719-43f5-9b52-388cd4043c04" providerId="ADAL" clId="{1ED51C0E-C8B2-4423-877E-D8E260C24270}" dt="2022-10-29T03:50:01.421" v="1" actId="1076"/>
          <ac:picMkLst>
            <pc:docMk/>
            <pc:sldMk cId="1606120938" sldId="270"/>
            <ac:picMk id="5" creationId="{5644E343-113D-6D0A-6BB5-2F54FC895B70}"/>
          </ac:picMkLst>
        </pc:picChg>
      </pc:sldChg>
      <pc:sldChg chg="modSp mod">
        <pc:chgData name="Sara Muneeb" userId="29b624b1-a719-43f5-9b52-388cd4043c04" providerId="ADAL" clId="{1ED51C0E-C8B2-4423-877E-D8E260C24270}" dt="2022-10-29T03:57:27.527" v="314" actId="20577"/>
        <pc:sldMkLst>
          <pc:docMk/>
          <pc:sldMk cId="2074548442" sldId="273"/>
        </pc:sldMkLst>
        <pc:spChg chg="mod">
          <ac:chgData name="Sara Muneeb" userId="29b624b1-a719-43f5-9b52-388cd4043c04" providerId="ADAL" clId="{1ED51C0E-C8B2-4423-877E-D8E260C24270}" dt="2022-10-29T03:57:27.527" v="314" actId="20577"/>
          <ac:spMkLst>
            <pc:docMk/>
            <pc:sldMk cId="2074548442" sldId="273"/>
            <ac:spMk id="2" creationId="{A2BFFE54-5D87-9918-8652-54B0462E33E2}"/>
          </ac:spMkLst>
        </pc:spChg>
      </pc:sldChg>
      <pc:sldChg chg="modSp mod">
        <pc:chgData name="Sara Muneeb" userId="29b624b1-a719-43f5-9b52-388cd4043c04" providerId="ADAL" clId="{1ED51C0E-C8B2-4423-877E-D8E260C24270}" dt="2022-10-29T04:14:34.173" v="501" actId="123"/>
        <pc:sldMkLst>
          <pc:docMk/>
          <pc:sldMk cId="45160760" sldId="274"/>
        </pc:sldMkLst>
        <pc:spChg chg="mod">
          <ac:chgData name="Sara Muneeb" userId="29b624b1-a719-43f5-9b52-388cd4043c04" providerId="ADAL" clId="{1ED51C0E-C8B2-4423-877E-D8E260C24270}" dt="2022-10-29T04:14:34.173" v="501" actId="123"/>
          <ac:spMkLst>
            <pc:docMk/>
            <pc:sldMk cId="45160760" sldId="274"/>
            <ac:spMk id="2" creationId="{21A51092-3DE6-6747-D7DC-8D313DE1F1CA}"/>
          </ac:spMkLst>
        </pc:spChg>
        <pc:spChg chg="mod">
          <ac:chgData name="Sara Muneeb" userId="29b624b1-a719-43f5-9b52-388cd4043c04" providerId="ADAL" clId="{1ED51C0E-C8B2-4423-877E-D8E260C24270}" dt="2022-10-29T04:14:34.173" v="501" actId="123"/>
          <ac:spMkLst>
            <pc:docMk/>
            <pc:sldMk cId="45160760" sldId="274"/>
            <ac:spMk id="3" creationId="{A21D9265-3AD2-A576-CDA9-F7ADB84425B5}"/>
          </ac:spMkLst>
        </pc:spChg>
      </pc:sldChg>
      <pc:sldChg chg="addSp modSp new mod ord">
        <pc:chgData name="Sara Muneeb" userId="29b624b1-a719-43f5-9b52-388cd4043c04" providerId="ADAL" clId="{1ED51C0E-C8B2-4423-877E-D8E260C24270}" dt="2022-10-29T04:02:47.789" v="472"/>
        <pc:sldMkLst>
          <pc:docMk/>
          <pc:sldMk cId="999364920" sldId="275"/>
        </pc:sldMkLst>
        <pc:spChg chg="mod">
          <ac:chgData name="Sara Muneeb" userId="29b624b1-a719-43f5-9b52-388cd4043c04" providerId="ADAL" clId="{1ED51C0E-C8B2-4423-877E-D8E260C24270}" dt="2022-10-29T04:01:26.777" v="326" actId="20577"/>
          <ac:spMkLst>
            <pc:docMk/>
            <pc:sldMk cId="999364920" sldId="275"/>
            <ac:spMk id="2" creationId="{5904E408-89F4-2C93-640E-F06011ED2D9A}"/>
          </ac:spMkLst>
        </pc:spChg>
        <pc:spChg chg="mod">
          <ac:chgData name="Sara Muneeb" userId="29b624b1-a719-43f5-9b52-388cd4043c04" providerId="ADAL" clId="{1ED51C0E-C8B2-4423-877E-D8E260C24270}" dt="2022-10-29T04:02:20.426" v="467" actId="20577"/>
          <ac:spMkLst>
            <pc:docMk/>
            <pc:sldMk cId="999364920" sldId="275"/>
            <ac:spMk id="3" creationId="{EC6F1A12-20F6-8762-53FA-0BAB0C47D148}"/>
          </ac:spMkLst>
        </pc:spChg>
        <pc:picChg chg="add mod">
          <ac:chgData name="Sara Muneeb" userId="29b624b1-a719-43f5-9b52-388cd4043c04" providerId="ADAL" clId="{1ED51C0E-C8B2-4423-877E-D8E260C24270}" dt="2022-10-29T04:02:33.812" v="470" actId="1076"/>
          <ac:picMkLst>
            <pc:docMk/>
            <pc:sldMk cId="999364920" sldId="275"/>
            <ac:picMk id="5" creationId="{4B463FD5-6BED-D0CB-29B7-8667D30ED150}"/>
          </ac:picMkLst>
        </pc:picChg>
      </pc:sldChg>
      <pc:sldChg chg="addSp delSp modSp new mod">
        <pc:chgData name="Sara Muneeb" userId="29b624b1-a719-43f5-9b52-388cd4043c04" providerId="ADAL" clId="{1ED51C0E-C8B2-4423-877E-D8E260C24270}" dt="2022-10-29T04:41:49.068" v="783" actId="1076"/>
        <pc:sldMkLst>
          <pc:docMk/>
          <pc:sldMk cId="3617055000" sldId="276"/>
        </pc:sldMkLst>
        <pc:spChg chg="mod">
          <ac:chgData name="Sara Muneeb" userId="29b624b1-a719-43f5-9b52-388cd4043c04" providerId="ADAL" clId="{1ED51C0E-C8B2-4423-877E-D8E260C24270}" dt="2022-10-29T04:16:24.373" v="517" actId="20577"/>
          <ac:spMkLst>
            <pc:docMk/>
            <pc:sldMk cId="3617055000" sldId="276"/>
            <ac:spMk id="2" creationId="{592222B0-5A57-B9C5-141A-2568D8C500A3}"/>
          </ac:spMkLst>
        </pc:spChg>
        <pc:spChg chg="mod">
          <ac:chgData name="Sara Muneeb" userId="29b624b1-a719-43f5-9b52-388cd4043c04" providerId="ADAL" clId="{1ED51C0E-C8B2-4423-877E-D8E260C24270}" dt="2022-10-29T04:24:49.342" v="701" actId="20577"/>
          <ac:spMkLst>
            <pc:docMk/>
            <pc:sldMk cId="3617055000" sldId="276"/>
            <ac:spMk id="3" creationId="{7B4F6205-B78B-0520-8BD5-D971FF0AD29E}"/>
          </ac:spMkLst>
        </pc:spChg>
        <pc:picChg chg="add del mod">
          <ac:chgData name="Sara Muneeb" userId="29b624b1-a719-43f5-9b52-388cd4043c04" providerId="ADAL" clId="{1ED51C0E-C8B2-4423-877E-D8E260C24270}" dt="2022-10-29T04:24:13.013" v="668" actId="478"/>
          <ac:picMkLst>
            <pc:docMk/>
            <pc:sldMk cId="3617055000" sldId="276"/>
            <ac:picMk id="5" creationId="{5AAD343D-CCFC-2F96-9C51-B44599EC2098}"/>
          </ac:picMkLst>
        </pc:picChg>
        <pc:picChg chg="add mod">
          <ac:chgData name="Sara Muneeb" userId="29b624b1-a719-43f5-9b52-388cd4043c04" providerId="ADAL" clId="{1ED51C0E-C8B2-4423-877E-D8E260C24270}" dt="2022-10-29T04:41:49.068" v="783" actId="1076"/>
          <ac:picMkLst>
            <pc:docMk/>
            <pc:sldMk cId="3617055000" sldId="276"/>
            <ac:picMk id="7" creationId="{FD214FE8-D534-EFBA-F09F-80E3DF371125}"/>
          </ac:picMkLst>
        </pc:picChg>
      </pc:sldChg>
      <pc:sldChg chg="addSp modSp new mod">
        <pc:chgData name="Sara Muneeb" userId="29b624b1-a719-43f5-9b52-388cd4043c04" providerId="ADAL" clId="{1ED51C0E-C8B2-4423-877E-D8E260C24270}" dt="2022-10-29T04:31:59.074" v="741" actId="1076"/>
        <pc:sldMkLst>
          <pc:docMk/>
          <pc:sldMk cId="4195098327" sldId="277"/>
        </pc:sldMkLst>
        <pc:spChg chg="mod">
          <ac:chgData name="Sara Muneeb" userId="29b624b1-a719-43f5-9b52-388cd4043c04" providerId="ADAL" clId="{1ED51C0E-C8B2-4423-877E-D8E260C24270}" dt="2022-10-29T04:25:01.570" v="731" actId="20577"/>
          <ac:spMkLst>
            <pc:docMk/>
            <pc:sldMk cId="4195098327" sldId="277"/>
            <ac:spMk id="2" creationId="{6EDD4A38-0A4C-D054-2B14-0513DF18AC3D}"/>
          </ac:spMkLst>
        </pc:spChg>
        <pc:spChg chg="mod">
          <ac:chgData name="Sara Muneeb" userId="29b624b1-a719-43f5-9b52-388cd4043c04" providerId="ADAL" clId="{1ED51C0E-C8B2-4423-877E-D8E260C24270}" dt="2022-10-29T04:31:18.521" v="738" actId="5793"/>
          <ac:spMkLst>
            <pc:docMk/>
            <pc:sldMk cId="4195098327" sldId="277"/>
            <ac:spMk id="3" creationId="{05EC05EA-5701-A78D-E5F8-3A847F7A5721}"/>
          </ac:spMkLst>
        </pc:spChg>
        <pc:picChg chg="add mod">
          <ac:chgData name="Sara Muneeb" userId="29b624b1-a719-43f5-9b52-388cd4043c04" providerId="ADAL" clId="{1ED51C0E-C8B2-4423-877E-D8E260C24270}" dt="2022-10-29T04:31:59.074" v="741" actId="1076"/>
          <ac:picMkLst>
            <pc:docMk/>
            <pc:sldMk cId="4195098327" sldId="277"/>
            <ac:picMk id="5" creationId="{5F47AEC1-446E-AEA2-AD54-8D2DE2C65D12}"/>
          </ac:picMkLst>
        </pc:picChg>
      </pc:sldChg>
      <pc:sldChg chg="modSp new mod">
        <pc:chgData name="Sara Muneeb" userId="29b624b1-a719-43f5-9b52-388cd4043c04" providerId="ADAL" clId="{1ED51C0E-C8B2-4423-877E-D8E260C24270}" dt="2022-10-29T04:42:02.125" v="787" actId="123"/>
        <pc:sldMkLst>
          <pc:docMk/>
          <pc:sldMk cId="2668479981" sldId="278"/>
        </pc:sldMkLst>
        <pc:spChg chg="mod">
          <ac:chgData name="Sara Muneeb" userId="29b624b1-a719-43f5-9b52-388cd4043c04" providerId="ADAL" clId="{1ED51C0E-C8B2-4423-877E-D8E260C24270}" dt="2022-10-29T04:40:16.345" v="760" actId="20577"/>
          <ac:spMkLst>
            <pc:docMk/>
            <pc:sldMk cId="2668479981" sldId="278"/>
            <ac:spMk id="2" creationId="{023C63B8-9173-433B-C0A4-047574FE847D}"/>
          </ac:spMkLst>
        </pc:spChg>
        <pc:spChg chg="mod">
          <ac:chgData name="Sara Muneeb" userId="29b624b1-a719-43f5-9b52-388cd4043c04" providerId="ADAL" clId="{1ED51C0E-C8B2-4423-877E-D8E260C24270}" dt="2022-10-29T04:42:02.125" v="787" actId="123"/>
          <ac:spMkLst>
            <pc:docMk/>
            <pc:sldMk cId="2668479981" sldId="278"/>
            <ac:spMk id="3" creationId="{AE138308-C4CA-71BA-561A-C8EFF905D114}"/>
          </ac:spMkLst>
        </pc:spChg>
      </pc:sldChg>
      <pc:sldChg chg="addSp modSp new mod">
        <pc:chgData name="Sara Muneeb" userId="29b624b1-a719-43f5-9b52-388cd4043c04" providerId="ADAL" clId="{1ED51C0E-C8B2-4423-877E-D8E260C24270}" dt="2022-10-29T04:43:28.909" v="832" actId="1076"/>
        <pc:sldMkLst>
          <pc:docMk/>
          <pc:sldMk cId="3577441546" sldId="279"/>
        </pc:sldMkLst>
        <pc:spChg chg="mod">
          <ac:chgData name="Sara Muneeb" userId="29b624b1-a719-43f5-9b52-388cd4043c04" providerId="ADAL" clId="{1ED51C0E-C8B2-4423-877E-D8E260C24270}" dt="2022-10-29T04:42:30.577" v="815" actId="313"/>
          <ac:spMkLst>
            <pc:docMk/>
            <pc:sldMk cId="3577441546" sldId="279"/>
            <ac:spMk id="2" creationId="{1126D11D-7FFC-D19D-832F-EB1469A75CBE}"/>
          </ac:spMkLst>
        </pc:spChg>
        <pc:spChg chg="mod">
          <ac:chgData name="Sara Muneeb" userId="29b624b1-a719-43f5-9b52-388cd4043c04" providerId="ADAL" clId="{1ED51C0E-C8B2-4423-877E-D8E260C24270}" dt="2022-10-29T04:43:23.594" v="830" actId="20577"/>
          <ac:spMkLst>
            <pc:docMk/>
            <pc:sldMk cId="3577441546" sldId="279"/>
            <ac:spMk id="3" creationId="{1C58C028-EC59-2A69-6454-90A4FB5615F7}"/>
          </ac:spMkLst>
        </pc:spChg>
        <pc:picChg chg="add mod">
          <ac:chgData name="Sara Muneeb" userId="29b624b1-a719-43f5-9b52-388cd4043c04" providerId="ADAL" clId="{1ED51C0E-C8B2-4423-877E-D8E260C24270}" dt="2022-10-29T04:43:28.909" v="832" actId="1076"/>
          <ac:picMkLst>
            <pc:docMk/>
            <pc:sldMk cId="3577441546" sldId="279"/>
            <ac:picMk id="5" creationId="{C6109762-5036-F226-FB63-6E6E2A7966D1}"/>
          </ac:picMkLst>
        </pc:picChg>
      </pc:sldChg>
      <pc:sldChg chg="addSp delSp modSp new mod">
        <pc:chgData name="Sara Muneeb" userId="29b624b1-a719-43f5-9b52-388cd4043c04" providerId="ADAL" clId="{1ED51C0E-C8B2-4423-877E-D8E260C24270}" dt="2022-10-29T05:19:38.849" v="888"/>
        <pc:sldMkLst>
          <pc:docMk/>
          <pc:sldMk cId="2869676056" sldId="280"/>
        </pc:sldMkLst>
        <pc:spChg chg="mod">
          <ac:chgData name="Sara Muneeb" userId="29b624b1-a719-43f5-9b52-388cd4043c04" providerId="ADAL" clId="{1ED51C0E-C8B2-4423-877E-D8E260C24270}" dt="2022-10-29T04:43:54.820" v="849" actId="20577"/>
          <ac:spMkLst>
            <pc:docMk/>
            <pc:sldMk cId="2869676056" sldId="280"/>
            <ac:spMk id="2" creationId="{23C0B8EA-BC6C-C360-9FE3-7C51BB32F415}"/>
          </ac:spMkLst>
        </pc:spChg>
        <pc:spChg chg="del">
          <ac:chgData name="Sara Muneeb" userId="29b624b1-a719-43f5-9b52-388cd4043c04" providerId="ADAL" clId="{1ED51C0E-C8B2-4423-877E-D8E260C24270}" dt="2022-10-29T05:19:38.849" v="888"/>
          <ac:spMkLst>
            <pc:docMk/>
            <pc:sldMk cId="2869676056" sldId="280"/>
            <ac:spMk id="3" creationId="{2A0B0249-7C56-729A-047B-B02830A2596F}"/>
          </ac:spMkLst>
        </pc:spChg>
        <pc:picChg chg="add mod">
          <ac:chgData name="Sara Muneeb" userId="29b624b1-a719-43f5-9b52-388cd4043c04" providerId="ADAL" clId="{1ED51C0E-C8B2-4423-877E-D8E260C24270}" dt="2022-10-29T05:19:38.849" v="888"/>
          <ac:picMkLst>
            <pc:docMk/>
            <pc:sldMk cId="2869676056" sldId="280"/>
            <ac:picMk id="5" creationId="{AD09E71D-0FF7-794D-D503-4EADA8751C87}"/>
          </ac:picMkLst>
        </pc:picChg>
      </pc:sldChg>
      <pc:sldChg chg="addSp delSp modSp new mod">
        <pc:chgData name="Sara Muneeb" userId="29b624b1-a719-43f5-9b52-388cd4043c04" providerId="ADAL" clId="{1ED51C0E-C8B2-4423-877E-D8E260C24270}" dt="2022-10-29T05:18:05.517" v="873" actId="14100"/>
        <pc:sldMkLst>
          <pc:docMk/>
          <pc:sldMk cId="2742126642" sldId="281"/>
        </pc:sldMkLst>
        <pc:spChg chg="mod">
          <ac:chgData name="Sara Muneeb" userId="29b624b1-a719-43f5-9b52-388cd4043c04" providerId="ADAL" clId="{1ED51C0E-C8B2-4423-877E-D8E260C24270}" dt="2022-10-29T05:17:55.126" v="870" actId="20577"/>
          <ac:spMkLst>
            <pc:docMk/>
            <pc:sldMk cId="2742126642" sldId="281"/>
            <ac:spMk id="2" creationId="{07B8D02D-F0AC-8ABA-C714-ABFE3CD51EE7}"/>
          </ac:spMkLst>
        </pc:spChg>
        <pc:spChg chg="del">
          <ac:chgData name="Sara Muneeb" userId="29b624b1-a719-43f5-9b52-388cd4043c04" providerId="ADAL" clId="{1ED51C0E-C8B2-4423-877E-D8E260C24270}" dt="2022-10-29T05:18:01.406" v="871"/>
          <ac:spMkLst>
            <pc:docMk/>
            <pc:sldMk cId="2742126642" sldId="281"/>
            <ac:spMk id="3" creationId="{66AB6D2D-1153-D902-F7C9-66963DCCD44A}"/>
          </ac:spMkLst>
        </pc:spChg>
        <pc:picChg chg="add mod">
          <ac:chgData name="Sara Muneeb" userId="29b624b1-a719-43f5-9b52-388cd4043c04" providerId="ADAL" clId="{1ED51C0E-C8B2-4423-877E-D8E260C24270}" dt="2022-10-29T05:18:05.517" v="873" actId="14100"/>
          <ac:picMkLst>
            <pc:docMk/>
            <pc:sldMk cId="2742126642" sldId="281"/>
            <ac:picMk id="5" creationId="{9864112A-CCA9-3FE4-C5B6-57575C7C59F4}"/>
          </ac:picMkLst>
        </pc:picChg>
      </pc:sldChg>
      <pc:sldChg chg="addSp delSp modSp new mod">
        <pc:chgData name="Sara Muneeb" userId="29b624b1-a719-43f5-9b52-388cd4043c04" providerId="ADAL" clId="{1ED51C0E-C8B2-4423-877E-D8E260C24270}" dt="2022-10-29T10:33:35.314" v="1056" actId="1076"/>
        <pc:sldMkLst>
          <pc:docMk/>
          <pc:sldMk cId="182451489" sldId="282"/>
        </pc:sldMkLst>
        <pc:spChg chg="mod">
          <ac:chgData name="Sara Muneeb" userId="29b624b1-a719-43f5-9b52-388cd4043c04" providerId="ADAL" clId="{1ED51C0E-C8B2-4423-877E-D8E260C24270}" dt="2022-10-29T05:19:28.049" v="887" actId="20577"/>
          <ac:spMkLst>
            <pc:docMk/>
            <pc:sldMk cId="182451489" sldId="282"/>
            <ac:spMk id="2" creationId="{EE2EAC95-1399-3A74-2FB3-641DB08FB49A}"/>
          </ac:spMkLst>
        </pc:spChg>
        <pc:spChg chg="mod">
          <ac:chgData name="Sara Muneeb" userId="29b624b1-a719-43f5-9b52-388cd4043c04" providerId="ADAL" clId="{1ED51C0E-C8B2-4423-877E-D8E260C24270}" dt="2022-10-29T10:09:29.929" v="895" actId="123"/>
          <ac:spMkLst>
            <pc:docMk/>
            <pc:sldMk cId="182451489" sldId="282"/>
            <ac:spMk id="3" creationId="{73B3EAE3-E1E1-374A-DEA0-4F705697CA6C}"/>
          </ac:spMkLst>
        </pc:spChg>
        <pc:picChg chg="add del">
          <ac:chgData name="Sara Muneeb" userId="29b624b1-a719-43f5-9b52-388cd4043c04" providerId="ADAL" clId="{1ED51C0E-C8B2-4423-877E-D8E260C24270}" dt="2022-10-29T10:33:16.259" v="1050" actId="22"/>
          <ac:picMkLst>
            <pc:docMk/>
            <pc:sldMk cId="182451489" sldId="282"/>
            <ac:picMk id="5" creationId="{64719BD8-9CC1-6BD2-B2B3-FFDB942FB593}"/>
          </ac:picMkLst>
        </pc:picChg>
        <pc:picChg chg="add mod">
          <ac:chgData name="Sara Muneeb" userId="29b624b1-a719-43f5-9b52-388cd4043c04" providerId="ADAL" clId="{1ED51C0E-C8B2-4423-877E-D8E260C24270}" dt="2022-10-29T10:33:35.314" v="1056" actId="1076"/>
          <ac:picMkLst>
            <pc:docMk/>
            <pc:sldMk cId="182451489" sldId="282"/>
            <ac:picMk id="7" creationId="{7802AEF1-45BA-0A92-2C4B-00588A735AFF}"/>
          </ac:picMkLst>
        </pc:picChg>
      </pc:sldChg>
      <pc:sldChg chg="addSp modSp new mod">
        <pc:chgData name="Sara Muneeb" userId="29b624b1-a719-43f5-9b52-388cd4043c04" providerId="ADAL" clId="{1ED51C0E-C8B2-4423-877E-D8E260C24270}" dt="2022-10-29T10:15:03.169" v="945" actId="1076"/>
        <pc:sldMkLst>
          <pc:docMk/>
          <pc:sldMk cId="848074545" sldId="283"/>
        </pc:sldMkLst>
        <pc:spChg chg="mod">
          <ac:chgData name="Sara Muneeb" userId="29b624b1-a719-43f5-9b52-388cd4043c04" providerId="ADAL" clId="{1ED51C0E-C8B2-4423-877E-D8E260C24270}" dt="2022-10-29T10:10:30.990" v="934" actId="20577"/>
          <ac:spMkLst>
            <pc:docMk/>
            <pc:sldMk cId="848074545" sldId="283"/>
            <ac:spMk id="2" creationId="{9DCCBC0C-DD09-5FEB-9B52-979C96B810C1}"/>
          </ac:spMkLst>
        </pc:spChg>
        <pc:spChg chg="mod">
          <ac:chgData name="Sara Muneeb" userId="29b624b1-a719-43f5-9b52-388cd4043c04" providerId="ADAL" clId="{1ED51C0E-C8B2-4423-877E-D8E260C24270}" dt="2022-10-29T10:14:26.312" v="941" actId="123"/>
          <ac:spMkLst>
            <pc:docMk/>
            <pc:sldMk cId="848074545" sldId="283"/>
            <ac:spMk id="3" creationId="{717DDCF3-B29A-8444-232E-2AC2B8E4D5E9}"/>
          </ac:spMkLst>
        </pc:spChg>
        <pc:picChg chg="add mod">
          <ac:chgData name="Sara Muneeb" userId="29b624b1-a719-43f5-9b52-388cd4043c04" providerId="ADAL" clId="{1ED51C0E-C8B2-4423-877E-D8E260C24270}" dt="2022-10-29T10:15:03.169" v="945" actId="1076"/>
          <ac:picMkLst>
            <pc:docMk/>
            <pc:sldMk cId="848074545" sldId="283"/>
            <ac:picMk id="5" creationId="{72B03356-8A8D-4939-AF72-B1617CB22709}"/>
          </ac:picMkLst>
        </pc:picChg>
      </pc:sldChg>
      <pc:sldChg chg="addSp modSp new mod">
        <pc:chgData name="Sara Muneeb" userId="29b624b1-a719-43f5-9b52-388cd4043c04" providerId="ADAL" clId="{1ED51C0E-C8B2-4423-877E-D8E260C24270}" dt="2022-10-29T10:37:50.423" v="1083" actId="1076"/>
        <pc:sldMkLst>
          <pc:docMk/>
          <pc:sldMk cId="2169255950" sldId="284"/>
        </pc:sldMkLst>
        <pc:spChg chg="mod">
          <ac:chgData name="Sara Muneeb" userId="29b624b1-a719-43f5-9b52-388cd4043c04" providerId="ADAL" clId="{1ED51C0E-C8B2-4423-877E-D8E260C24270}" dt="2022-10-29T10:15:42.500" v="974" actId="20577"/>
          <ac:spMkLst>
            <pc:docMk/>
            <pc:sldMk cId="2169255950" sldId="284"/>
            <ac:spMk id="2" creationId="{8C03130D-2CC5-F555-9F63-CD54806AC4C6}"/>
          </ac:spMkLst>
        </pc:spChg>
        <pc:spChg chg="mod">
          <ac:chgData name="Sara Muneeb" userId="29b624b1-a719-43f5-9b52-388cd4043c04" providerId="ADAL" clId="{1ED51C0E-C8B2-4423-877E-D8E260C24270}" dt="2022-10-29T10:15:56.512" v="982" actId="123"/>
          <ac:spMkLst>
            <pc:docMk/>
            <pc:sldMk cId="2169255950" sldId="284"/>
            <ac:spMk id="3" creationId="{57649E0F-E6C6-4532-0D0C-43C21B926B35}"/>
          </ac:spMkLst>
        </pc:spChg>
        <pc:picChg chg="add mod">
          <ac:chgData name="Sara Muneeb" userId="29b624b1-a719-43f5-9b52-388cd4043c04" providerId="ADAL" clId="{1ED51C0E-C8B2-4423-877E-D8E260C24270}" dt="2022-10-29T10:37:50.423" v="1083" actId="1076"/>
          <ac:picMkLst>
            <pc:docMk/>
            <pc:sldMk cId="2169255950" sldId="284"/>
            <ac:picMk id="5" creationId="{0EE6BF40-6F20-A51B-B194-29C57DBEEE77}"/>
          </ac:picMkLst>
        </pc:picChg>
      </pc:sldChg>
      <pc:sldChg chg="addSp modSp new mod">
        <pc:chgData name="Sara Muneeb" userId="29b624b1-a719-43f5-9b52-388cd4043c04" providerId="ADAL" clId="{1ED51C0E-C8B2-4423-877E-D8E260C24270}" dt="2022-10-30T14:42:13.873" v="1274" actId="1076"/>
        <pc:sldMkLst>
          <pc:docMk/>
          <pc:sldMk cId="2709876225" sldId="285"/>
        </pc:sldMkLst>
        <pc:spChg chg="mod">
          <ac:chgData name="Sara Muneeb" userId="29b624b1-a719-43f5-9b52-388cd4043c04" providerId="ADAL" clId="{1ED51C0E-C8B2-4423-877E-D8E260C24270}" dt="2022-10-29T10:27:19.694" v="997" actId="20577"/>
          <ac:spMkLst>
            <pc:docMk/>
            <pc:sldMk cId="2709876225" sldId="285"/>
            <ac:spMk id="2" creationId="{AE7C8947-4EED-4145-8652-EFAB057CA416}"/>
          </ac:spMkLst>
        </pc:spChg>
        <pc:spChg chg="mod">
          <ac:chgData name="Sara Muneeb" userId="29b624b1-a719-43f5-9b52-388cd4043c04" providerId="ADAL" clId="{1ED51C0E-C8B2-4423-877E-D8E260C24270}" dt="2022-10-30T14:42:08.379" v="1273" actId="14100"/>
          <ac:spMkLst>
            <pc:docMk/>
            <pc:sldMk cId="2709876225" sldId="285"/>
            <ac:spMk id="3" creationId="{F97D795B-C6C4-2BF5-81BF-95ECA5D9E92A}"/>
          </ac:spMkLst>
        </pc:spChg>
        <pc:picChg chg="add mod">
          <ac:chgData name="Sara Muneeb" userId="29b624b1-a719-43f5-9b52-388cd4043c04" providerId="ADAL" clId="{1ED51C0E-C8B2-4423-877E-D8E260C24270}" dt="2022-10-30T14:42:13.873" v="1274" actId="1076"/>
          <ac:picMkLst>
            <pc:docMk/>
            <pc:sldMk cId="2709876225" sldId="285"/>
            <ac:picMk id="5" creationId="{F5A15D80-4A4C-1672-0855-8807ACF5F0ED}"/>
          </ac:picMkLst>
        </pc:picChg>
        <pc:picChg chg="add mod">
          <ac:chgData name="Sara Muneeb" userId="29b624b1-a719-43f5-9b52-388cd4043c04" providerId="ADAL" clId="{1ED51C0E-C8B2-4423-877E-D8E260C24270}" dt="2022-10-29T10:41:11.094" v="1098" actId="1076"/>
          <ac:picMkLst>
            <pc:docMk/>
            <pc:sldMk cId="2709876225" sldId="285"/>
            <ac:picMk id="7" creationId="{DAE1FAC1-557E-D544-933B-CA5B720B4E42}"/>
          </ac:picMkLst>
        </pc:picChg>
      </pc:sldChg>
      <pc:sldChg chg="addSp delSp modSp new mod">
        <pc:chgData name="Sara Muneeb" userId="29b624b1-a719-43f5-9b52-388cd4043c04" providerId="ADAL" clId="{1ED51C0E-C8B2-4423-877E-D8E260C24270}" dt="2022-10-29T10:43:26.816" v="1115" actId="1076"/>
        <pc:sldMkLst>
          <pc:docMk/>
          <pc:sldMk cId="3758701188" sldId="286"/>
        </pc:sldMkLst>
        <pc:spChg chg="mod">
          <ac:chgData name="Sara Muneeb" userId="29b624b1-a719-43f5-9b52-388cd4043c04" providerId="ADAL" clId="{1ED51C0E-C8B2-4423-877E-D8E260C24270}" dt="2022-10-29T10:34:50.850" v="1080" actId="20577"/>
          <ac:spMkLst>
            <pc:docMk/>
            <pc:sldMk cId="3758701188" sldId="286"/>
            <ac:spMk id="2" creationId="{055AA7C8-88DA-9EEA-5D78-16641683FE81}"/>
          </ac:spMkLst>
        </pc:spChg>
        <pc:spChg chg="add del mod">
          <ac:chgData name="Sara Muneeb" userId="29b624b1-a719-43f5-9b52-388cd4043c04" providerId="ADAL" clId="{1ED51C0E-C8B2-4423-877E-D8E260C24270}" dt="2022-10-29T10:43:04.765" v="1111" actId="5793"/>
          <ac:spMkLst>
            <pc:docMk/>
            <pc:sldMk cId="3758701188" sldId="286"/>
            <ac:spMk id="3" creationId="{C5DDB461-32AF-6CB8-C7A0-2899A4805014}"/>
          </ac:spMkLst>
        </pc:spChg>
        <pc:picChg chg="add del mod">
          <ac:chgData name="Sara Muneeb" userId="29b624b1-a719-43f5-9b52-388cd4043c04" providerId="ADAL" clId="{1ED51C0E-C8B2-4423-877E-D8E260C24270}" dt="2022-10-29T10:42:26.411" v="1101"/>
          <ac:picMkLst>
            <pc:docMk/>
            <pc:sldMk cId="3758701188" sldId="286"/>
            <ac:picMk id="5" creationId="{DF1D63AF-8FCB-08DD-E85F-D17265801485}"/>
          </ac:picMkLst>
        </pc:picChg>
        <pc:picChg chg="add del mod">
          <ac:chgData name="Sara Muneeb" userId="29b624b1-a719-43f5-9b52-388cd4043c04" providerId="ADAL" clId="{1ED51C0E-C8B2-4423-877E-D8E260C24270}" dt="2022-10-29T10:42:39.982" v="1107"/>
          <ac:picMkLst>
            <pc:docMk/>
            <pc:sldMk cId="3758701188" sldId="286"/>
            <ac:picMk id="7" creationId="{90B5E061-F8AA-9580-4CDC-D78C2E84CC0F}"/>
          </ac:picMkLst>
        </pc:picChg>
        <pc:picChg chg="add mod">
          <ac:chgData name="Sara Muneeb" userId="29b624b1-a719-43f5-9b52-388cd4043c04" providerId="ADAL" clId="{1ED51C0E-C8B2-4423-877E-D8E260C24270}" dt="2022-10-29T10:43:26.816" v="1115" actId="1076"/>
          <ac:picMkLst>
            <pc:docMk/>
            <pc:sldMk cId="3758701188" sldId="286"/>
            <ac:picMk id="9" creationId="{25D1A737-5AD0-E24E-5970-56EB6645C06D}"/>
          </ac:picMkLst>
        </pc:picChg>
      </pc:sldChg>
      <pc:sldChg chg="addSp modSp new mod">
        <pc:chgData name="Sara Muneeb" userId="29b624b1-a719-43f5-9b52-388cd4043c04" providerId="ADAL" clId="{1ED51C0E-C8B2-4423-877E-D8E260C24270}" dt="2022-10-29T10:52:55.242" v="1232" actId="20577"/>
        <pc:sldMkLst>
          <pc:docMk/>
          <pc:sldMk cId="3265020568" sldId="287"/>
        </pc:sldMkLst>
        <pc:spChg chg="mod">
          <ac:chgData name="Sara Muneeb" userId="29b624b1-a719-43f5-9b52-388cd4043c04" providerId="ADAL" clId="{1ED51C0E-C8B2-4423-877E-D8E260C24270}" dt="2022-10-29T10:43:37.906" v="1139" actId="20577"/>
          <ac:spMkLst>
            <pc:docMk/>
            <pc:sldMk cId="3265020568" sldId="287"/>
            <ac:spMk id="2" creationId="{99E1C816-6CF3-BA4D-5DE1-AE4B755FA68E}"/>
          </ac:spMkLst>
        </pc:spChg>
        <pc:spChg chg="mod">
          <ac:chgData name="Sara Muneeb" userId="29b624b1-a719-43f5-9b52-388cd4043c04" providerId="ADAL" clId="{1ED51C0E-C8B2-4423-877E-D8E260C24270}" dt="2022-10-29T10:52:32.986" v="1203" actId="404"/>
          <ac:spMkLst>
            <pc:docMk/>
            <pc:sldMk cId="3265020568" sldId="287"/>
            <ac:spMk id="3" creationId="{9BCCADF4-8928-4940-B949-B7FAFC6D0202}"/>
          </ac:spMkLst>
        </pc:spChg>
        <pc:spChg chg="add mod">
          <ac:chgData name="Sara Muneeb" userId="29b624b1-a719-43f5-9b52-388cd4043c04" providerId="ADAL" clId="{1ED51C0E-C8B2-4423-877E-D8E260C24270}" dt="2022-10-29T10:52:55.242" v="1232" actId="20577"/>
          <ac:spMkLst>
            <pc:docMk/>
            <pc:sldMk cId="3265020568" sldId="287"/>
            <ac:spMk id="4" creationId="{512897E2-4032-EB16-1B37-5173D9370D49}"/>
          </ac:spMkLst>
        </pc:spChg>
        <pc:picChg chg="add mod">
          <ac:chgData name="Sara Muneeb" userId="29b624b1-a719-43f5-9b52-388cd4043c04" providerId="ADAL" clId="{1ED51C0E-C8B2-4423-877E-D8E260C24270}" dt="2022-10-29T10:52:23.450" v="1201" actId="1076"/>
          <ac:picMkLst>
            <pc:docMk/>
            <pc:sldMk cId="3265020568" sldId="287"/>
            <ac:picMk id="6" creationId="{58EB3C12-0D95-4649-98B9-D96302E32B29}"/>
          </ac:picMkLst>
        </pc:picChg>
      </pc:sldChg>
      <pc:sldChg chg="modSp new mod">
        <pc:chgData name="Sara Muneeb" userId="29b624b1-a719-43f5-9b52-388cd4043c04" providerId="ADAL" clId="{1ED51C0E-C8B2-4423-877E-D8E260C24270}" dt="2022-10-30T15:01:56.902" v="1432" actId="12"/>
        <pc:sldMkLst>
          <pc:docMk/>
          <pc:sldMk cId="776012625" sldId="288"/>
        </pc:sldMkLst>
        <pc:spChg chg="mod">
          <ac:chgData name="Sara Muneeb" userId="29b624b1-a719-43f5-9b52-388cd4043c04" providerId="ADAL" clId="{1ED51C0E-C8B2-4423-877E-D8E260C24270}" dt="2022-10-30T14:56:24.865" v="1399" actId="20577"/>
          <ac:spMkLst>
            <pc:docMk/>
            <pc:sldMk cId="776012625" sldId="288"/>
            <ac:spMk id="2" creationId="{FACCDE9E-9638-D7BB-6A29-9ABE3EFC9C0C}"/>
          </ac:spMkLst>
        </pc:spChg>
        <pc:spChg chg="mod">
          <ac:chgData name="Sara Muneeb" userId="29b624b1-a719-43f5-9b52-388cd4043c04" providerId="ADAL" clId="{1ED51C0E-C8B2-4423-877E-D8E260C24270}" dt="2022-10-30T15:01:56.902" v="1432" actId="12"/>
          <ac:spMkLst>
            <pc:docMk/>
            <pc:sldMk cId="776012625" sldId="288"/>
            <ac:spMk id="3" creationId="{DB58C22B-DD83-6BE0-50ED-CE56F79B16B1}"/>
          </ac:spMkLst>
        </pc:spChg>
      </pc:sldChg>
      <pc:sldChg chg="addSp modSp new mod">
        <pc:chgData name="Sara Muneeb" userId="29b624b1-a719-43f5-9b52-388cd4043c04" providerId="ADAL" clId="{1ED51C0E-C8B2-4423-877E-D8E260C24270}" dt="2022-10-30T14:44:55.622" v="1283" actId="1076"/>
        <pc:sldMkLst>
          <pc:docMk/>
          <pc:sldMk cId="3629970839" sldId="289"/>
        </pc:sldMkLst>
        <pc:spChg chg="mod">
          <ac:chgData name="Sara Muneeb" userId="29b624b1-a719-43f5-9b52-388cd4043c04" providerId="ADAL" clId="{1ED51C0E-C8B2-4423-877E-D8E260C24270}" dt="2022-10-30T14:26:54.864" v="1257" actId="313"/>
          <ac:spMkLst>
            <pc:docMk/>
            <pc:sldMk cId="3629970839" sldId="289"/>
            <ac:spMk id="2" creationId="{50025F9B-5074-DBED-C1E5-A7DC46F37A29}"/>
          </ac:spMkLst>
        </pc:spChg>
        <pc:spChg chg="mod">
          <ac:chgData name="Sara Muneeb" userId="29b624b1-a719-43f5-9b52-388cd4043c04" providerId="ADAL" clId="{1ED51C0E-C8B2-4423-877E-D8E260C24270}" dt="2022-10-30T14:44:45.732" v="1279" actId="403"/>
          <ac:spMkLst>
            <pc:docMk/>
            <pc:sldMk cId="3629970839" sldId="289"/>
            <ac:spMk id="3" creationId="{7743DD18-862D-8E3A-B520-A2744862057E}"/>
          </ac:spMkLst>
        </pc:spChg>
        <pc:picChg chg="add mod">
          <ac:chgData name="Sara Muneeb" userId="29b624b1-a719-43f5-9b52-388cd4043c04" providerId="ADAL" clId="{1ED51C0E-C8B2-4423-877E-D8E260C24270}" dt="2022-10-30T14:44:55.622" v="1283" actId="1076"/>
          <ac:picMkLst>
            <pc:docMk/>
            <pc:sldMk cId="3629970839" sldId="289"/>
            <ac:picMk id="5" creationId="{1B7F9A57-A7E9-EFA2-B0A2-A1AC1F4CA74A}"/>
          </ac:picMkLst>
        </pc:picChg>
      </pc:sldChg>
      <pc:sldChg chg="modSp new mod">
        <pc:chgData name="Sara Muneeb" userId="29b624b1-a719-43f5-9b52-388cd4043c04" providerId="ADAL" clId="{1ED51C0E-C8B2-4423-877E-D8E260C24270}" dt="2022-10-30T14:56:11.271" v="1358"/>
        <pc:sldMkLst>
          <pc:docMk/>
          <pc:sldMk cId="2413835309" sldId="290"/>
        </pc:sldMkLst>
        <pc:spChg chg="mod">
          <ac:chgData name="Sara Muneeb" userId="29b624b1-a719-43f5-9b52-388cd4043c04" providerId="ADAL" clId="{1ED51C0E-C8B2-4423-877E-D8E260C24270}" dt="2022-10-30T14:56:11.271" v="1358"/>
          <ac:spMkLst>
            <pc:docMk/>
            <pc:sldMk cId="2413835309" sldId="290"/>
            <ac:spMk id="2" creationId="{149D8558-D5F1-6976-D2D0-4EB87443AED4}"/>
          </ac:spMkLst>
        </pc:spChg>
        <pc:spChg chg="mod">
          <ac:chgData name="Sara Muneeb" userId="29b624b1-a719-43f5-9b52-388cd4043c04" providerId="ADAL" clId="{1ED51C0E-C8B2-4423-877E-D8E260C24270}" dt="2022-10-30T14:55:36.871" v="1357" actId="20577"/>
          <ac:spMkLst>
            <pc:docMk/>
            <pc:sldMk cId="2413835309" sldId="290"/>
            <ac:spMk id="3" creationId="{AAC2260B-967E-FDD8-74F1-82562487439F}"/>
          </ac:spMkLst>
        </pc:spChg>
      </pc:sldChg>
      <pc:sldChg chg="addSp delSp modSp new mod">
        <pc:chgData name="Sara Muneeb" userId="29b624b1-a719-43f5-9b52-388cd4043c04" providerId="ADAL" clId="{1ED51C0E-C8B2-4423-877E-D8E260C24270}" dt="2022-10-30T15:04:14.820" v="1507" actId="207"/>
        <pc:sldMkLst>
          <pc:docMk/>
          <pc:sldMk cId="1533357095" sldId="291"/>
        </pc:sldMkLst>
        <pc:spChg chg="mod">
          <ac:chgData name="Sara Muneeb" userId="29b624b1-a719-43f5-9b52-388cd4043c04" providerId="ADAL" clId="{1ED51C0E-C8B2-4423-877E-D8E260C24270}" dt="2022-10-30T15:02:20.883" v="1460" actId="20577"/>
          <ac:spMkLst>
            <pc:docMk/>
            <pc:sldMk cId="1533357095" sldId="291"/>
            <ac:spMk id="2" creationId="{3D9BE042-F51D-5C96-E9BA-399DA97755F5}"/>
          </ac:spMkLst>
        </pc:spChg>
        <pc:spChg chg="del">
          <ac:chgData name="Sara Muneeb" userId="29b624b1-a719-43f5-9b52-388cd4043c04" providerId="ADAL" clId="{1ED51C0E-C8B2-4423-877E-D8E260C24270}" dt="2022-10-30T15:02:45.013" v="1461" actId="22"/>
          <ac:spMkLst>
            <pc:docMk/>
            <pc:sldMk cId="1533357095" sldId="291"/>
            <ac:spMk id="3" creationId="{499BD0E9-149E-F09D-D09C-8C9069A49C08}"/>
          </ac:spMkLst>
        </pc:spChg>
        <pc:spChg chg="add mod">
          <ac:chgData name="Sara Muneeb" userId="29b624b1-a719-43f5-9b52-388cd4043c04" providerId="ADAL" clId="{1ED51C0E-C8B2-4423-877E-D8E260C24270}" dt="2022-10-30T15:04:14.820" v="1507" actId="207"/>
          <ac:spMkLst>
            <pc:docMk/>
            <pc:sldMk cId="1533357095" sldId="291"/>
            <ac:spMk id="6" creationId="{730350FE-0F3A-6A44-F65E-745703C27D02}"/>
          </ac:spMkLst>
        </pc:spChg>
        <pc:picChg chg="add mod ord">
          <ac:chgData name="Sara Muneeb" userId="29b624b1-a719-43f5-9b52-388cd4043c04" providerId="ADAL" clId="{1ED51C0E-C8B2-4423-877E-D8E260C24270}" dt="2022-10-30T15:02:45.013" v="1461" actId="22"/>
          <ac:picMkLst>
            <pc:docMk/>
            <pc:sldMk cId="1533357095" sldId="291"/>
            <ac:picMk id="5" creationId="{1D51240E-2CB0-4C1C-1B62-00660D4D9020}"/>
          </ac:picMkLst>
        </pc:picChg>
      </pc:sldChg>
      <pc:sldChg chg="addSp delSp modSp new mod">
        <pc:chgData name="Sara Muneeb" userId="29b624b1-a719-43f5-9b52-388cd4043c04" providerId="ADAL" clId="{1ED51C0E-C8B2-4423-877E-D8E260C24270}" dt="2022-10-30T15:05:12.653" v="1518" actId="1076"/>
        <pc:sldMkLst>
          <pc:docMk/>
          <pc:sldMk cId="272929275" sldId="292"/>
        </pc:sldMkLst>
        <pc:spChg chg="mod">
          <ac:chgData name="Sara Muneeb" userId="29b624b1-a719-43f5-9b52-388cd4043c04" providerId="ADAL" clId="{1ED51C0E-C8B2-4423-877E-D8E260C24270}" dt="2022-10-30T15:02:59.277" v="1500" actId="20577"/>
          <ac:spMkLst>
            <pc:docMk/>
            <pc:sldMk cId="272929275" sldId="292"/>
            <ac:spMk id="2" creationId="{D63B807A-F093-2434-9AC4-7EB4EC84ADC4}"/>
          </ac:spMkLst>
        </pc:spChg>
        <pc:spChg chg="del">
          <ac:chgData name="Sara Muneeb" userId="29b624b1-a719-43f5-9b52-388cd4043c04" providerId="ADAL" clId="{1ED51C0E-C8B2-4423-877E-D8E260C24270}" dt="2022-10-30T15:03:23.013" v="1501" actId="22"/>
          <ac:spMkLst>
            <pc:docMk/>
            <pc:sldMk cId="272929275" sldId="292"/>
            <ac:spMk id="3" creationId="{20A07E01-B51B-767A-2B45-C5CFCAECA0F0}"/>
          </ac:spMkLst>
        </pc:spChg>
        <pc:spChg chg="add mod">
          <ac:chgData name="Sara Muneeb" userId="29b624b1-a719-43f5-9b52-388cd4043c04" providerId="ADAL" clId="{1ED51C0E-C8B2-4423-877E-D8E260C24270}" dt="2022-10-30T15:05:12.653" v="1518" actId="1076"/>
          <ac:spMkLst>
            <pc:docMk/>
            <pc:sldMk cId="272929275" sldId="292"/>
            <ac:spMk id="6" creationId="{CC1CAC72-5426-3A2E-C27B-6255F52D167F}"/>
          </ac:spMkLst>
        </pc:spChg>
        <pc:picChg chg="add mod ord">
          <ac:chgData name="Sara Muneeb" userId="29b624b1-a719-43f5-9b52-388cd4043c04" providerId="ADAL" clId="{1ED51C0E-C8B2-4423-877E-D8E260C24270}" dt="2022-10-30T15:03:23.013" v="1501" actId="22"/>
          <ac:picMkLst>
            <pc:docMk/>
            <pc:sldMk cId="272929275" sldId="292"/>
            <ac:picMk id="5" creationId="{C3E586A2-B793-3961-ED4D-B30D6B0A497C}"/>
          </ac:picMkLst>
        </pc:picChg>
      </pc:sldChg>
      <pc:sldChg chg="modSp new mod">
        <pc:chgData name="Sara Muneeb" userId="29b624b1-a719-43f5-9b52-388cd4043c04" providerId="ADAL" clId="{1ED51C0E-C8B2-4423-877E-D8E260C24270}" dt="2022-10-30T15:06:22.840" v="1593" actId="20577"/>
        <pc:sldMkLst>
          <pc:docMk/>
          <pc:sldMk cId="3361061666" sldId="293"/>
        </pc:sldMkLst>
        <pc:spChg chg="mod">
          <ac:chgData name="Sara Muneeb" userId="29b624b1-a719-43f5-9b52-388cd4043c04" providerId="ADAL" clId="{1ED51C0E-C8B2-4423-877E-D8E260C24270}" dt="2022-10-30T15:05:26.532" v="1540" actId="20577"/>
          <ac:spMkLst>
            <pc:docMk/>
            <pc:sldMk cId="3361061666" sldId="293"/>
            <ac:spMk id="2" creationId="{3B57F2F8-69A1-42EE-B138-A5A3D5E7CCED}"/>
          </ac:spMkLst>
        </pc:spChg>
        <pc:spChg chg="mod">
          <ac:chgData name="Sara Muneeb" userId="29b624b1-a719-43f5-9b52-388cd4043c04" providerId="ADAL" clId="{1ED51C0E-C8B2-4423-877E-D8E260C24270}" dt="2022-10-30T15:06:22.840" v="1593" actId="20577"/>
          <ac:spMkLst>
            <pc:docMk/>
            <pc:sldMk cId="3361061666" sldId="293"/>
            <ac:spMk id="3" creationId="{F7C4959A-3E4C-B172-DE19-B1239A37061A}"/>
          </ac:spMkLst>
        </pc:spChg>
      </pc:sldChg>
      <pc:sldChg chg="modSp new mod">
        <pc:chgData name="Sara Muneeb" userId="29b624b1-a719-43f5-9b52-388cd4043c04" providerId="ADAL" clId="{1ED51C0E-C8B2-4423-877E-D8E260C24270}" dt="2022-10-30T15:42:36.421" v="1658" actId="123"/>
        <pc:sldMkLst>
          <pc:docMk/>
          <pc:sldMk cId="892495981" sldId="294"/>
        </pc:sldMkLst>
        <pc:spChg chg="mod">
          <ac:chgData name="Sara Muneeb" userId="29b624b1-a719-43f5-9b52-388cd4043c04" providerId="ADAL" clId="{1ED51C0E-C8B2-4423-877E-D8E260C24270}" dt="2022-10-30T15:11:21.502" v="1633" actId="20577"/>
          <ac:spMkLst>
            <pc:docMk/>
            <pc:sldMk cId="892495981" sldId="294"/>
            <ac:spMk id="2" creationId="{36263061-1428-E747-0155-4E9929174CB5}"/>
          </ac:spMkLst>
        </pc:spChg>
        <pc:spChg chg="mod">
          <ac:chgData name="Sara Muneeb" userId="29b624b1-a719-43f5-9b52-388cd4043c04" providerId="ADAL" clId="{1ED51C0E-C8B2-4423-877E-D8E260C24270}" dt="2022-10-30T15:42:36.421" v="1658" actId="123"/>
          <ac:spMkLst>
            <pc:docMk/>
            <pc:sldMk cId="892495981" sldId="294"/>
            <ac:spMk id="3" creationId="{82271C63-DDC2-5AD9-39AE-6785ABB090DE}"/>
          </ac:spMkLst>
        </pc:spChg>
      </pc:sldChg>
      <pc:sldChg chg="addSp modSp new mod">
        <pc:chgData name="Sara Muneeb" userId="29b624b1-a719-43f5-9b52-388cd4043c04" providerId="ADAL" clId="{1ED51C0E-C8B2-4423-877E-D8E260C24270}" dt="2022-10-30T15:47:44.788" v="1757" actId="20577"/>
        <pc:sldMkLst>
          <pc:docMk/>
          <pc:sldMk cId="3553828573" sldId="295"/>
        </pc:sldMkLst>
        <pc:spChg chg="mod">
          <ac:chgData name="Sara Muneeb" userId="29b624b1-a719-43f5-9b52-388cd4043c04" providerId="ADAL" clId="{1ED51C0E-C8B2-4423-877E-D8E260C24270}" dt="2022-10-30T15:43:23.184" v="1678" actId="20577"/>
          <ac:spMkLst>
            <pc:docMk/>
            <pc:sldMk cId="3553828573" sldId="295"/>
            <ac:spMk id="2" creationId="{6A6C24BF-CED4-A75B-9DC3-21C0DF22DEEB}"/>
          </ac:spMkLst>
        </pc:spChg>
        <pc:spChg chg="mod">
          <ac:chgData name="Sara Muneeb" userId="29b624b1-a719-43f5-9b52-388cd4043c04" providerId="ADAL" clId="{1ED51C0E-C8B2-4423-877E-D8E260C24270}" dt="2022-10-30T15:47:44.788" v="1757" actId="20577"/>
          <ac:spMkLst>
            <pc:docMk/>
            <pc:sldMk cId="3553828573" sldId="295"/>
            <ac:spMk id="3" creationId="{30A9C8B6-970D-A479-5137-9EB1AD8AEDA5}"/>
          </ac:spMkLst>
        </pc:spChg>
        <pc:picChg chg="add mod">
          <ac:chgData name="Sara Muneeb" userId="29b624b1-a719-43f5-9b52-388cd4043c04" providerId="ADAL" clId="{1ED51C0E-C8B2-4423-877E-D8E260C24270}" dt="2022-10-30T15:47:07.688" v="1725" actId="14100"/>
          <ac:picMkLst>
            <pc:docMk/>
            <pc:sldMk cId="3553828573" sldId="295"/>
            <ac:picMk id="5" creationId="{2E0BE925-657C-D309-CE75-FF8D38471C1B}"/>
          </ac:picMkLst>
        </pc:picChg>
      </pc:sldChg>
      <pc:sldChg chg="addSp delSp modSp new mod">
        <pc:chgData name="Sara Muneeb" userId="29b624b1-a719-43f5-9b52-388cd4043c04" providerId="ADAL" clId="{1ED51C0E-C8B2-4423-877E-D8E260C24270}" dt="2022-10-30T16:04:53.553" v="1798" actId="1076"/>
        <pc:sldMkLst>
          <pc:docMk/>
          <pc:sldMk cId="3062296179" sldId="296"/>
        </pc:sldMkLst>
        <pc:spChg chg="mod">
          <ac:chgData name="Sara Muneeb" userId="29b624b1-a719-43f5-9b52-388cd4043c04" providerId="ADAL" clId="{1ED51C0E-C8B2-4423-877E-D8E260C24270}" dt="2022-10-30T15:48:22.060" v="1782" actId="20577"/>
          <ac:spMkLst>
            <pc:docMk/>
            <pc:sldMk cId="3062296179" sldId="296"/>
            <ac:spMk id="2" creationId="{862CC59C-DF3C-DA1E-3BA2-1E084A5A2C50}"/>
          </ac:spMkLst>
        </pc:spChg>
        <pc:spChg chg="mod">
          <ac:chgData name="Sara Muneeb" userId="29b624b1-a719-43f5-9b52-388cd4043c04" providerId="ADAL" clId="{1ED51C0E-C8B2-4423-877E-D8E260C24270}" dt="2022-10-30T16:04:08.250" v="1792" actId="404"/>
          <ac:spMkLst>
            <pc:docMk/>
            <pc:sldMk cId="3062296179" sldId="296"/>
            <ac:spMk id="3" creationId="{1EB94F14-4C1B-55A5-B438-2FB4BF5836C0}"/>
          </ac:spMkLst>
        </pc:spChg>
        <pc:picChg chg="add del mod">
          <ac:chgData name="Sara Muneeb" userId="29b624b1-a719-43f5-9b52-388cd4043c04" providerId="ADAL" clId="{1ED51C0E-C8B2-4423-877E-D8E260C24270}" dt="2022-10-30T16:04:36.035" v="1795" actId="478"/>
          <ac:picMkLst>
            <pc:docMk/>
            <pc:sldMk cId="3062296179" sldId="296"/>
            <ac:picMk id="5" creationId="{FDC9DD5A-A4F8-1BFD-8C70-A90E2CC8210C}"/>
          </ac:picMkLst>
        </pc:picChg>
        <pc:picChg chg="add mod">
          <ac:chgData name="Sara Muneeb" userId="29b624b1-a719-43f5-9b52-388cd4043c04" providerId="ADAL" clId="{1ED51C0E-C8B2-4423-877E-D8E260C24270}" dt="2022-10-30T16:04:53.553" v="1798" actId="1076"/>
          <ac:picMkLst>
            <pc:docMk/>
            <pc:sldMk cId="3062296179" sldId="296"/>
            <ac:picMk id="7" creationId="{8C77CDF5-ADE6-F2D7-22E4-66A4F2729A65}"/>
          </ac:picMkLst>
        </pc:picChg>
      </pc:sldChg>
      <pc:sldChg chg="addSp modSp new mod">
        <pc:chgData name="Sara Muneeb" userId="29b624b1-a719-43f5-9b52-388cd4043c04" providerId="ADAL" clId="{1ED51C0E-C8B2-4423-877E-D8E260C24270}" dt="2022-10-31T01:29:44.551" v="1971" actId="1076"/>
        <pc:sldMkLst>
          <pc:docMk/>
          <pc:sldMk cId="2353512276" sldId="297"/>
        </pc:sldMkLst>
        <pc:spChg chg="mod">
          <ac:chgData name="Sara Muneeb" userId="29b624b1-a719-43f5-9b52-388cd4043c04" providerId="ADAL" clId="{1ED51C0E-C8B2-4423-877E-D8E260C24270}" dt="2022-10-30T16:48:05.781" v="1817" actId="20577"/>
          <ac:spMkLst>
            <pc:docMk/>
            <pc:sldMk cId="2353512276" sldId="297"/>
            <ac:spMk id="2" creationId="{7C910C84-8FCC-70EB-C1AF-7AE7175483FC}"/>
          </ac:spMkLst>
        </pc:spChg>
        <pc:spChg chg="mod">
          <ac:chgData name="Sara Muneeb" userId="29b624b1-a719-43f5-9b52-388cd4043c04" providerId="ADAL" clId="{1ED51C0E-C8B2-4423-877E-D8E260C24270}" dt="2022-10-30T16:48:09.402" v="1819"/>
          <ac:spMkLst>
            <pc:docMk/>
            <pc:sldMk cId="2353512276" sldId="297"/>
            <ac:spMk id="3" creationId="{3DEF71DD-345B-E59D-986C-7E29BD932138}"/>
          </ac:spMkLst>
        </pc:spChg>
        <pc:picChg chg="add mod">
          <ac:chgData name="Sara Muneeb" userId="29b624b1-a719-43f5-9b52-388cd4043c04" providerId="ADAL" clId="{1ED51C0E-C8B2-4423-877E-D8E260C24270}" dt="2022-10-31T01:29:44.551" v="1971" actId="1076"/>
          <ac:picMkLst>
            <pc:docMk/>
            <pc:sldMk cId="2353512276" sldId="297"/>
            <ac:picMk id="5" creationId="{409C075C-9041-D615-2C7A-523E7B00F9B0}"/>
          </ac:picMkLst>
        </pc:picChg>
      </pc:sldChg>
      <pc:sldChg chg="addSp delSp modSp new mod">
        <pc:chgData name="Sara Muneeb" userId="29b624b1-a719-43f5-9b52-388cd4043c04" providerId="ADAL" clId="{1ED51C0E-C8B2-4423-877E-D8E260C24270}" dt="2022-10-30T17:02:36.824" v="1874" actId="6549"/>
        <pc:sldMkLst>
          <pc:docMk/>
          <pc:sldMk cId="1895544633" sldId="298"/>
        </pc:sldMkLst>
        <pc:spChg chg="mod">
          <ac:chgData name="Sara Muneeb" userId="29b624b1-a719-43f5-9b52-388cd4043c04" providerId="ADAL" clId="{1ED51C0E-C8B2-4423-877E-D8E260C24270}" dt="2022-10-30T17:01:10.602" v="1852" actId="313"/>
          <ac:spMkLst>
            <pc:docMk/>
            <pc:sldMk cId="1895544633" sldId="298"/>
            <ac:spMk id="2" creationId="{174F9796-4367-E1B3-0FFE-C4B1FA4F9B5E}"/>
          </ac:spMkLst>
        </pc:spChg>
        <pc:spChg chg="del">
          <ac:chgData name="Sara Muneeb" userId="29b624b1-a719-43f5-9b52-388cd4043c04" providerId="ADAL" clId="{1ED51C0E-C8B2-4423-877E-D8E260C24270}" dt="2022-10-30T17:00:49.387" v="1851" actId="22"/>
          <ac:spMkLst>
            <pc:docMk/>
            <pc:sldMk cId="1895544633" sldId="298"/>
            <ac:spMk id="3" creationId="{90321010-117B-D26A-AB74-90E1D1C7C02B}"/>
          </ac:spMkLst>
        </pc:spChg>
        <pc:spChg chg="add mod">
          <ac:chgData name="Sara Muneeb" userId="29b624b1-a719-43f5-9b52-388cd4043c04" providerId="ADAL" clId="{1ED51C0E-C8B2-4423-877E-D8E260C24270}" dt="2022-10-30T17:02:36.824" v="1874" actId="6549"/>
          <ac:spMkLst>
            <pc:docMk/>
            <pc:sldMk cId="1895544633" sldId="298"/>
            <ac:spMk id="6" creationId="{17CD1CE5-5E3C-909E-A091-ED9E3FD70247}"/>
          </ac:spMkLst>
        </pc:spChg>
        <pc:picChg chg="add mod ord">
          <ac:chgData name="Sara Muneeb" userId="29b624b1-a719-43f5-9b52-388cd4043c04" providerId="ADAL" clId="{1ED51C0E-C8B2-4423-877E-D8E260C24270}" dt="2022-10-30T17:00:49.387" v="1851" actId="22"/>
          <ac:picMkLst>
            <pc:docMk/>
            <pc:sldMk cId="1895544633" sldId="298"/>
            <ac:picMk id="5" creationId="{009614E9-EE5C-6A0E-C2F3-554BD658FEB7}"/>
          </ac:picMkLst>
        </pc:picChg>
        <pc:picChg chg="add del">
          <ac:chgData name="Sara Muneeb" userId="29b624b1-a719-43f5-9b52-388cd4043c04" providerId="ADAL" clId="{1ED51C0E-C8B2-4423-877E-D8E260C24270}" dt="2022-10-30T17:01:27.459" v="1855" actId="22"/>
          <ac:picMkLst>
            <pc:docMk/>
            <pc:sldMk cId="1895544633" sldId="298"/>
            <ac:picMk id="8" creationId="{8410E02D-888B-015C-E798-05D969317011}"/>
          </ac:picMkLst>
        </pc:picChg>
      </pc:sldChg>
      <pc:sldChg chg="addSp modSp new mod">
        <pc:chgData name="Sara Muneeb" userId="29b624b1-a719-43f5-9b52-388cd4043c04" providerId="ADAL" clId="{1ED51C0E-C8B2-4423-877E-D8E260C24270}" dt="2022-10-31T01:32:07.358" v="1978" actId="1076"/>
        <pc:sldMkLst>
          <pc:docMk/>
          <pc:sldMk cId="2583935607" sldId="299"/>
        </pc:sldMkLst>
        <pc:spChg chg="mod">
          <ac:chgData name="Sara Muneeb" userId="29b624b1-a719-43f5-9b52-388cd4043c04" providerId="ADAL" clId="{1ED51C0E-C8B2-4423-877E-D8E260C24270}" dt="2022-10-30T17:03:39.795" v="1886" actId="20577"/>
          <ac:spMkLst>
            <pc:docMk/>
            <pc:sldMk cId="2583935607" sldId="299"/>
            <ac:spMk id="2" creationId="{3BE38B41-B7B8-E7D5-128A-1082BCDB31EF}"/>
          </ac:spMkLst>
        </pc:spChg>
        <pc:spChg chg="mod">
          <ac:chgData name="Sara Muneeb" userId="29b624b1-a719-43f5-9b52-388cd4043c04" providerId="ADAL" clId="{1ED51C0E-C8B2-4423-877E-D8E260C24270}" dt="2022-10-31T01:27:16.686" v="1968" actId="20577"/>
          <ac:spMkLst>
            <pc:docMk/>
            <pc:sldMk cId="2583935607" sldId="299"/>
            <ac:spMk id="3" creationId="{B5FD6AE7-837A-C7EC-48CC-557D7945A66B}"/>
          </ac:spMkLst>
        </pc:spChg>
        <pc:picChg chg="add mod">
          <ac:chgData name="Sara Muneeb" userId="29b624b1-a719-43f5-9b52-388cd4043c04" providerId="ADAL" clId="{1ED51C0E-C8B2-4423-877E-D8E260C24270}" dt="2022-10-31T01:32:07.358" v="1978" actId="1076"/>
          <ac:picMkLst>
            <pc:docMk/>
            <pc:sldMk cId="2583935607" sldId="299"/>
            <ac:picMk id="5" creationId="{0468DDD6-7FB2-73AD-3482-331B7B5EF3A1}"/>
          </ac:picMkLst>
        </pc:picChg>
      </pc:sldChg>
      <pc:sldChg chg="new del">
        <pc:chgData name="Sara Muneeb" userId="29b624b1-a719-43f5-9b52-388cd4043c04" providerId="ADAL" clId="{1ED51C0E-C8B2-4423-877E-D8E260C24270}" dt="2022-10-30T17:02:29.649" v="1872" actId="680"/>
        <pc:sldMkLst>
          <pc:docMk/>
          <pc:sldMk cId="4258545750" sldId="299"/>
        </pc:sldMkLst>
      </pc:sldChg>
      <pc:sldChg chg="modSp new mod">
        <pc:chgData name="Sara Muneeb" userId="29b624b1-a719-43f5-9b52-388cd4043c04" providerId="ADAL" clId="{1ED51C0E-C8B2-4423-877E-D8E260C24270}" dt="2022-10-31T01:39:36.079" v="2071" actId="20577"/>
        <pc:sldMkLst>
          <pc:docMk/>
          <pc:sldMk cId="514327254" sldId="300"/>
        </pc:sldMkLst>
        <pc:spChg chg="mod">
          <ac:chgData name="Sara Muneeb" userId="29b624b1-a719-43f5-9b52-388cd4043c04" providerId="ADAL" clId="{1ED51C0E-C8B2-4423-877E-D8E260C24270}" dt="2022-10-31T01:37:21.374" v="2012"/>
          <ac:spMkLst>
            <pc:docMk/>
            <pc:sldMk cId="514327254" sldId="300"/>
            <ac:spMk id="2" creationId="{36B33D60-0BF1-68E3-0445-8B12589157C9}"/>
          </ac:spMkLst>
        </pc:spChg>
        <pc:spChg chg="mod">
          <ac:chgData name="Sara Muneeb" userId="29b624b1-a719-43f5-9b52-388cd4043c04" providerId="ADAL" clId="{1ED51C0E-C8B2-4423-877E-D8E260C24270}" dt="2022-10-31T01:39:36.079" v="2071" actId="20577"/>
          <ac:spMkLst>
            <pc:docMk/>
            <pc:sldMk cId="514327254" sldId="300"/>
            <ac:spMk id="3" creationId="{22B82AC0-F441-A498-520D-351CCAC7B998}"/>
          </ac:spMkLst>
        </pc:spChg>
      </pc:sldChg>
      <pc:sldChg chg="addSp delSp modSp new mod">
        <pc:chgData name="Sara Muneeb" userId="29b624b1-a719-43f5-9b52-388cd4043c04" providerId="ADAL" clId="{1ED51C0E-C8B2-4423-877E-D8E260C24270}" dt="2022-10-31T01:42:35.386" v="2109" actId="20577"/>
        <pc:sldMkLst>
          <pc:docMk/>
          <pc:sldMk cId="3038875402" sldId="301"/>
        </pc:sldMkLst>
        <pc:spChg chg="mod">
          <ac:chgData name="Sara Muneeb" userId="29b624b1-a719-43f5-9b52-388cd4043c04" providerId="ADAL" clId="{1ED51C0E-C8B2-4423-877E-D8E260C24270}" dt="2022-10-31T01:42:35.386" v="2109" actId="20577"/>
          <ac:spMkLst>
            <pc:docMk/>
            <pc:sldMk cId="3038875402" sldId="301"/>
            <ac:spMk id="2" creationId="{01CF9E69-87B4-2817-1C02-6D589C9C8765}"/>
          </ac:spMkLst>
        </pc:spChg>
        <pc:spChg chg="del">
          <ac:chgData name="Sara Muneeb" userId="29b624b1-a719-43f5-9b52-388cd4043c04" providerId="ADAL" clId="{1ED51C0E-C8B2-4423-877E-D8E260C24270}" dt="2022-10-31T01:41:09.242" v="2073"/>
          <ac:spMkLst>
            <pc:docMk/>
            <pc:sldMk cId="3038875402" sldId="301"/>
            <ac:spMk id="3" creationId="{306DCA8E-C075-FAFE-A760-5BBCFE3BF918}"/>
          </ac:spMkLst>
        </pc:spChg>
        <pc:picChg chg="add mod">
          <ac:chgData name="Sara Muneeb" userId="29b624b1-a719-43f5-9b52-388cd4043c04" providerId="ADAL" clId="{1ED51C0E-C8B2-4423-877E-D8E260C24270}" dt="2022-10-31T01:42:11.343" v="2100" actId="1076"/>
          <ac:picMkLst>
            <pc:docMk/>
            <pc:sldMk cId="3038875402" sldId="301"/>
            <ac:picMk id="5" creationId="{07ED002C-2316-64E8-6283-59535FC80D3F}"/>
          </ac:picMkLst>
        </pc:picChg>
        <pc:picChg chg="add mod">
          <ac:chgData name="Sara Muneeb" userId="29b624b1-a719-43f5-9b52-388cd4043c04" providerId="ADAL" clId="{1ED51C0E-C8B2-4423-877E-D8E260C24270}" dt="2022-10-31T01:42:30.244" v="2108" actId="1036"/>
          <ac:picMkLst>
            <pc:docMk/>
            <pc:sldMk cId="3038875402" sldId="301"/>
            <ac:picMk id="6" creationId="{5E6D7662-4C6B-F168-7735-74D133074C38}"/>
          </ac:picMkLst>
        </pc:picChg>
      </pc:sldChg>
      <pc:sldChg chg="addSp delSp modSp new mod">
        <pc:chgData name="Sara Muneeb" userId="29b624b1-a719-43f5-9b52-388cd4043c04" providerId="ADAL" clId="{1ED51C0E-C8B2-4423-877E-D8E260C24270}" dt="2022-10-31T01:43:55.023" v="2134" actId="1076"/>
        <pc:sldMkLst>
          <pc:docMk/>
          <pc:sldMk cId="4213561332" sldId="302"/>
        </pc:sldMkLst>
        <pc:spChg chg="mod">
          <ac:chgData name="Sara Muneeb" userId="29b624b1-a719-43f5-9b52-388cd4043c04" providerId="ADAL" clId="{1ED51C0E-C8B2-4423-877E-D8E260C24270}" dt="2022-10-31T01:42:41.135" v="2115" actId="20577"/>
          <ac:spMkLst>
            <pc:docMk/>
            <pc:sldMk cId="4213561332" sldId="302"/>
            <ac:spMk id="2" creationId="{25AFF0BB-2BDC-B298-DF94-2B5F821A487F}"/>
          </ac:spMkLst>
        </pc:spChg>
        <pc:spChg chg="del">
          <ac:chgData name="Sara Muneeb" userId="29b624b1-a719-43f5-9b52-388cd4043c04" providerId="ADAL" clId="{1ED51C0E-C8B2-4423-877E-D8E260C24270}" dt="2022-10-31T01:42:03.267" v="2097"/>
          <ac:spMkLst>
            <pc:docMk/>
            <pc:sldMk cId="4213561332" sldId="302"/>
            <ac:spMk id="3" creationId="{8F669629-BD4E-035D-5A1E-A81599FD65C7}"/>
          </ac:spMkLst>
        </pc:spChg>
        <pc:spChg chg="add mod">
          <ac:chgData name="Sara Muneeb" userId="29b624b1-a719-43f5-9b52-388cd4043c04" providerId="ADAL" clId="{1ED51C0E-C8B2-4423-877E-D8E260C24270}" dt="2022-10-31T01:43:06.372" v="2131" actId="20577"/>
          <ac:spMkLst>
            <pc:docMk/>
            <pc:sldMk cId="4213561332" sldId="302"/>
            <ac:spMk id="7" creationId="{7E28583A-F3BE-43B9-F7E0-77D349216266}"/>
          </ac:spMkLst>
        </pc:spChg>
        <pc:picChg chg="add del mod">
          <ac:chgData name="Sara Muneeb" userId="29b624b1-a719-43f5-9b52-388cd4043c04" providerId="ADAL" clId="{1ED51C0E-C8B2-4423-877E-D8E260C24270}" dt="2022-10-31T01:42:04.954" v="2098" actId="21"/>
          <ac:picMkLst>
            <pc:docMk/>
            <pc:sldMk cId="4213561332" sldId="302"/>
            <ac:picMk id="5" creationId="{B493A51C-9EFA-DB07-2F85-C3709DF8A43E}"/>
          </ac:picMkLst>
        </pc:picChg>
        <pc:picChg chg="add mod">
          <ac:chgData name="Sara Muneeb" userId="29b624b1-a719-43f5-9b52-388cd4043c04" providerId="ADAL" clId="{1ED51C0E-C8B2-4423-877E-D8E260C24270}" dt="2022-10-31T01:43:55.023" v="2134" actId="1076"/>
          <ac:picMkLst>
            <pc:docMk/>
            <pc:sldMk cId="4213561332" sldId="302"/>
            <ac:picMk id="9" creationId="{9C784482-0535-FC57-C99E-2DD8299C68D7}"/>
          </ac:picMkLst>
        </pc:picChg>
      </pc:sldChg>
      <pc:sldChg chg="addSp modSp new mod">
        <pc:chgData name="Sara Muneeb" userId="29b624b1-a719-43f5-9b52-388cd4043c04" providerId="ADAL" clId="{1ED51C0E-C8B2-4423-877E-D8E260C24270}" dt="2022-10-31T01:47:11.551" v="2174" actId="1076"/>
        <pc:sldMkLst>
          <pc:docMk/>
          <pc:sldMk cId="1827984430" sldId="303"/>
        </pc:sldMkLst>
        <pc:spChg chg="mod">
          <ac:chgData name="Sara Muneeb" userId="29b624b1-a719-43f5-9b52-388cd4043c04" providerId="ADAL" clId="{1ED51C0E-C8B2-4423-877E-D8E260C24270}" dt="2022-10-31T01:44:14.982" v="2160" actId="20577"/>
          <ac:spMkLst>
            <pc:docMk/>
            <pc:sldMk cId="1827984430" sldId="303"/>
            <ac:spMk id="2" creationId="{6AA0C6BF-4B61-EF56-8E4D-024960F50CD8}"/>
          </ac:spMkLst>
        </pc:spChg>
        <pc:spChg chg="mod">
          <ac:chgData name="Sara Muneeb" userId="29b624b1-a719-43f5-9b52-388cd4043c04" providerId="ADAL" clId="{1ED51C0E-C8B2-4423-877E-D8E260C24270}" dt="2022-10-31T01:47:04.952" v="2172" actId="404"/>
          <ac:spMkLst>
            <pc:docMk/>
            <pc:sldMk cId="1827984430" sldId="303"/>
            <ac:spMk id="3" creationId="{369C0BA2-BA8A-2B51-8B1F-F6A8DBFCB514}"/>
          </ac:spMkLst>
        </pc:spChg>
        <pc:picChg chg="add mod">
          <ac:chgData name="Sara Muneeb" userId="29b624b1-a719-43f5-9b52-388cd4043c04" providerId="ADAL" clId="{1ED51C0E-C8B2-4423-877E-D8E260C24270}" dt="2022-10-31T01:47:11.551" v="2174" actId="1076"/>
          <ac:picMkLst>
            <pc:docMk/>
            <pc:sldMk cId="1827984430" sldId="303"/>
            <ac:picMk id="5" creationId="{604EBA7F-36AF-0FD5-5F3E-0C7CD76A7BBD}"/>
          </ac:picMkLst>
        </pc:picChg>
      </pc:sldChg>
      <pc:sldChg chg="addSp modSp new mod">
        <pc:chgData name="Sara Muneeb" userId="29b624b1-a719-43f5-9b52-388cd4043c04" providerId="ADAL" clId="{1ED51C0E-C8B2-4423-877E-D8E260C24270}" dt="2022-10-31T01:50:24.739" v="2202" actId="1076"/>
        <pc:sldMkLst>
          <pc:docMk/>
          <pc:sldMk cId="354097576" sldId="304"/>
        </pc:sldMkLst>
        <pc:spChg chg="mod">
          <ac:chgData name="Sara Muneeb" userId="29b624b1-a719-43f5-9b52-388cd4043c04" providerId="ADAL" clId="{1ED51C0E-C8B2-4423-877E-D8E260C24270}" dt="2022-10-31T01:47:26.282" v="2183" actId="20577"/>
          <ac:spMkLst>
            <pc:docMk/>
            <pc:sldMk cId="354097576" sldId="304"/>
            <ac:spMk id="2" creationId="{5778D55C-FA93-6132-C3F7-9670A037FFAB}"/>
          </ac:spMkLst>
        </pc:spChg>
        <pc:spChg chg="mod">
          <ac:chgData name="Sara Muneeb" userId="29b624b1-a719-43f5-9b52-388cd4043c04" providerId="ADAL" clId="{1ED51C0E-C8B2-4423-877E-D8E260C24270}" dt="2022-10-31T01:48:18.998" v="2193" actId="12"/>
          <ac:spMkLst>
            <pc:docMk/>
            <pc:sldMk cId="354097576" sldId="304"/>
            <ac:spMk id="3" creationId="{747714D6-B3A4-E24E-9C07-5CB94829D5F9}"/>
          </ac:spMkLst>
        </pc:spChg>
        <pc:picChg chg="add mod">
          <ac:chgData name="Sara Muneeb" userId="29b624b1-a719-43f5-9b52-388cd4043c04" providerId="ADAL" clId="{1ED51C0E-C8B2-4423-877E-D8E260C24270}" dt="2022-10-31T01:50:24.739" v="2202" actId="1076"/>
          <ac:picMkLst>
            <pc:docMk/>
            <pc:sldMk cId="354097576" sldId="304"/>
            <ac:picMk id="5" creationId="{FCFFA6BD-1143-9AAE-575E-96A465F7A3CE}"/>
          </ac:picMkLst>
        </pc:picChg>
        <pc:picChg chg="add mod">
          <ac:chgData name="Sara Muneeb" userId="29b624b1-a719-43f5-9b52-388cd4043c04" providerId="ADAL" clId="{1ED51C0E-C8B2-4423-877E-D8E260C24270}" dt="2022-10-31T01:50:20.130" v="2201" actId="1076"/>
          <ac:picMkLst>
            <pc:docMk/>
            <pc:sldMk cId="354097576" sldId="304"/>
            <ac:picMk id="7" creationId="{60DC9EC0-6571-66C8-CBDB-64A43E636ECE}"/>
          </ac:picMkLst>
        </pc:picChg>
      </pc:sldChg>
      <pc:sldChg chg="modSp new mod">
        <pc:chgData name="Sara Muneeb" userId="29b624b1-a719-43f5-9b52-388cd4043c04" providerId="ADAL" clId="{1ED51C0E-C8B2-4423-877E-D8E260C24270}" dt="2022-10-31T01:53:51.567" v="2261"/>
        <pc:sldMkLst>
          <pc:docMk/>
          <pc:sldMk cId="3229824278" sldId="305"/>
        </pc:sldMkLst>
        <pc:spChg chg="mod">
          <ac:chgData name="Sara Muneeb" userId="29b624b1-a719-43f5-9b52-388cd4043c04" providerId="ADAL" clId="{1ED51C0E-C8B2-4423-877E-D8E260C24270}" dt="2022-10-31T01:50:40.746" v="2230" actId="20577"/>
          <ac:spMkLst>
            <pc:docMk/>
            <pc:sldMk cId="3229824278" sldId="305"/>
            <ac:spMk id="2" creationId="{E8E2EF96-DD8A-1488-5DF9-41C6FDB91B42}"/>
          </ac:spMkLst>
        </pc:spChg>
        <pc:spChg chg="mod">
          <ac:chgData name="Sara Muneeb" userId="29b624b1-a719-43f5-9b52-388cd4043c04" providerId="ADAL" clId="{1ED51C0E-C8B2-4423-877E-D8E260C24270}" dt="2022-10-31T01:53:51.567" v="2261"/>
          <ac:spMkLst>
            <pc:docMk/>
            <pc:sldMk cId="3229824278" sldId="305"/>
            <ac:spMk id="3" creationId="{59379D09-9FA1-CE75-8D68-AC0693B55CB9}"/>
          </ac:spMkLst>
        </pc:spChg>
      </pc:sldChg>
      <pc:sldChg chg="modSp new mod">
        <pc:chgData name="Sara Muneeb" userId="29b624b1-a719-43f5-9b52-388cd4043c04" providerId="ADAL" clId="{1ED51C0E-C8B2-4423-877E-D8E260C24270}" dt="2022-10-31T01:56:10.169" v="2363" actId="33524"/>
        <pc:sldMkLst>
          <pc:docMk/>
          <pc:sldMk cId="1546003744" sldId="306"/>
        </pc:sldMkLst>
        <pc:spChg chg="mod">
          <ac:chgData name="Sara Muneeb" userId="29b624b1-a719-43f5-9b52-388cd4043c04" providerId="ADAL" clId="{1ED51C0E-C8B2-4423-877E-D8E260C24270}" dt="2022-10-31T01:54:04.594" v="2278" actId="20577"/>
          <ac:spMkLst>
            <pc:docMk/>
            <pc:sldMk cId="1546003744" sldId="306"/>
            <ac:spMk id="2" creationId="{5E108C53-59E5-8BEF-6A62-3A74785EBD36}"/>
          </ac:spMkLst>
        </pc:spChg>
        <pc:spChg chg="mod">
          <ac:chgData name="Sara Muneeb" userId="29b624b1-a719-43f5-9b52-388cd4043c04" providerId="ADAL" clId="{1ED51C0E-C8B2-4423-877E-D8E260C24270}" dt="2022-10-31T01:56:10.169" v="2363" actId="33524"/>
          <ac:spMkLst>
            <pc:docMk/>
            <pc:sldMk cId="1546003744" sldId="306"/>
            <ac:spMk id="3" creationId="{0CBACD4E-0B4F-EFE6-C73D-C7EBE6E0E432}"/>
          </ac:spMkLst>
        </pc:spChg>
      </pc:sldChg>
      <pc:sldChg chg="addSp modSp new mod">
        <pc:chgData name="Sara Muneeb" userId="29b624b1-a719-43f5-9b52-388cd4043c04" providerId="ADAL" clId="{1ED51C0E-C8B2-4423-877E-D8E260C24270}" dt="2022-10-31T01:58:53.693" v="2451" actId="1076"/>
        <pc:sldMkLst>
          <pc:docMk/>
          <pc:sldMk cId="1786380503" sldId="307"/>
        </pc:sldMkLst>
        <pc:spChg chg="mod">
          <ac:chgData name="Sara Muneeb" userId="29b624b1-a719-43f5-9b52-388cd4043c04" providerId="ADAL" clId="{1ED51C0E-C8B2-4423-877E-D8E260C24270}" dt="2022-10-31T01:56:21.310" v="2377" actId="20577"/>
          <ac:spMkLst>
            <pc:docMk/>
            <pc:sldMk cId="1786380503" sldId="307"/>
            <ac:spMk id="2" creationId="{591DFF21-A79D-AD08-4E69-6F44D6997D60}"/>
          </ac:spMkLst>
        </pc:spChg>
        <pc:spChg chg="mod">
          <ac:chgData name="Sara Muneeb" userId="29b624b1-a719-43f5-9b52-388cd4043c04" providerId="ADAL" clId="{1ED51C0E-C8B2-4423-877E-D8E260C24270}" dt="2022-10-31T01:56:51.359" v="2444" actId="20577"/>
          <ac:spMkLst>
            <pc:docMk/>
            <pc:sldMk cId="1786380503" sldId="307"/>
            <ac:spMk id="3" creationId="{78C16FB2-A901-20EC-CEF1-410E53E03E4D}"/>
          </ac:spMkLst>
        </pc:spChg>
        <pc:picChg chg="add mod">
          <ac:chgData name="Sara Muneeb" userId="29b624b1-a719-43f5-9b52-388cd4043c04" providerId="ADAL" clId="{1ED51C0E-C8B2-4423-877E-D8E260C24270}" dt="2022-10-31T01:57:23.754" v="2447" actId="1076"/>
          <ac:picMkLst>
            <pc:docMk/>
            <pc:sldMk cId="1786380503" sldId="307"/>
            <ac:picMk id="5" creationId="{F3D5A393-F68D-E088-53B7-CC31FA13860F}"/>
          </ac:picMkLst>
        </pc:picChg>
        <pc:picChg chg="add mod">
          <ac:chgData name="Sara Muneeb" userId="29b624b1-a719-43f5-9b52-388cd4043c04" providerId="ADAL" clId="{1ED51C0E-C8B2-4423-877E-D8E260C24270}" dt="2022-10-31T01:58:53.693" v="2451" actId="1076"/>
          <ac:picMkLst>
            <pc:docMk/>
            <pc:sldMk cId="1786380503" sldId="307"/>
            <ac:picMk id="7" creationId="{C387A54F-89DA-D652-7B55-5FB28575A332}"/>
          </ac:picMkLst>
        </pc:picChg>
      </pc:sldChg>
      <pc:sldChg chg="addSp modSp new mod">
        <pc:chgData name="Sara Muneeb" userId="29b624b1-a719-43f5-9b52-388cd4043c04" providerId="ADAL" clId="{1ED51C0E-C8B2-4423-877E-D8E260C24270}" dt="2022-10-31T02:05:38.816" v="2559" actId="1076"/>
        <pc:sldMkLst>
          <pc:docMk/>
          <pc:sldMk cId="3674321851" sldId="308"/>
        </pc:sldMkLst>
        <pc:spChg chg="mod">
          <ac:chgData name="Sara Muneeb" userId="29b624b1-a719-43f5-9b52-388cd4043c04" providerId="ADAL" clId="{1ED51C0E-C8B2-4423-877E-D8E260C24270}" dt="2022-10-31T01:59:09.327" v="2487" actId="20577"/>
          <ac:spMkLst>
            <pc:docMk/>
            <pc:sldMk cId="3674321851" sldId="308"/>
            <ac:spMk id="2" creationId="{D3114A4A-EDB0-3E23-5B4D-00CBDBD54BFA}"/>
          </ac:spMkLst>
        </pc:spChg>
        <pc:spChg chg="mod">
          <ac:chgData name="Sara Muneeb" userId="29b624b1-a719-43f5-9b52-388cd4043c04" providerId="ADAL" clId="{1ED51C0E-C8B2-4423-877E-D8E260C24270}" dt="2022-10-31T02:03:16.396" v="2531" actId="27636"/>
          <ac:spMkLst>
            <pc:docMk/>
            <pc:sldMk cId="3674321851" sldId="308"/>
            <ac:spMk id="3" creationId="{E7F70C24-E69A-23C5-F6EC-3B500ADDFDE6}"/>
          </ac:spMkLst>
        </pc:spChg>
        <pc:picChg chg="add mod">
          <ac:chgData name="Sara Muneeb" userId="29b624b1-a719-43f5-9b52-388cd4043c04" providerId="ADAL" clId="{1ED51C0E-C8B2-4423-877E-D8E260C24270}" dt="2022-10-31T02:05:38.816" v="2559" actId="1076"/>
          <ac:picMkLst>
            <pc:docMk/>
            <pc:sldMk cId="3674321851" sldId="308"/>
            <ac:picMk id="5" creationId="{C1A943A2-B2B5-8F0D-7280-1AD75DDF7F09}"/>
          </ac:picMkLst>
        </pc:picChg>
      </pc:sldChg>
      <pc:sldChg chg="modSp new mod">
        <pc:chgData name="Sara Muneeb" userId="29b624b1-a719-43f5-9b52-388cd4043c04" providerId="ADAL" clId="{1ED51C0E-C8B2-4423-877E-D8E260C24270}" dt="2022-10-31T02:04:48.635" v="2554" actId="27636"/>
        <pc:sldMkLst>
          <pc:docMk/>
          <pc:sldMk cId="1272820363" sldId="309"/>
        </pc:sldMkLst>
        <pc:spChg chg="mod">
          <ac:chgData name="Sara Muneeb" userId="29b624b1-a719-43f5-9b52-388cd4043c04" providerId="ADAL" clId="{1ED51C0E-C8B2-4423-877E-D8E260C24270}" dt="2022-10-31T02:04:48.635" v="2554" actId="27636"/>
          <ac:spMkLst>
            <pc:docMk/>
            <pc:sldMk cId="1272820363" sldId="309"/>
            <ac:spMk id="2" creationId="{6AFB37D5-54BD-19BC-51D7-FE291D059EB4}"/>
          </ac:spMkLst>
        </pc:spChg>
        <pc:spChg chg="mod">
          <ac:chgData name="Sara Muneeb" userId="29b624b1-a719-43f5-9b52-388cd4043c04" providerId="ADAL" clId="{1ED51C0E-C8B2-4423-877E-D8E260C24270}" dt="2022-10-31T02:04:23.735" v="2552" actId="27636"/>
          <ac:spMkLst>
            <pc:docMk/>
            <pc:sldMk cId="1272820363" sldId="309"/>
            <ac:spMk id="3" creationId="{188C4E83-0FEC-9E6B-1A3F-BDF254F8506D}"/>
          </ac:spMkLst>
        </pc:spChg>
      </pc:sldChg>
      <pc:sldChg chg="modSp new mod">
        <pc:chgData name="Sara Muneeb" userId="29b624b1-a719-43f5-9b52-388cd4043c04" providerId="ADAL" clId="{1ED51C0E-C8B2-4423-877E-D8E260C24270}" dt="2022-10-31T02:08:07.900" v="2603" actId="20577"/>
        <pc:sldMkLst>
          <pc:docMk/>
          <pc:sldMk cId="4159735141" sldId="310"/>
        </pc:sldMkLst>
        <pc:spChg chg="mod">
          <ac:chgData name="Sara Muneeb" userId="29b624b1-a719-43f5-9b52-388cd4043c04" providerId="ADAL" clId="{1ED51C0E-C8B2-4423-877E-D8E260C24270}" dt="2022-10-31T02:06:00.120" v="2579" actId="20577"/>
          <ac:spMkLst>
            <pc:docMk/>
            <pc:sldMk cId="4159735141" sldId="310"/>
            <ac:spMk id="2" creationId="{1AEC14C7-F702-FFFA-7F5D-1A5E7E2A5B9F}"/>
          </ac:spMkLst>
        </pc:spChg>
        <pc:spChg chg="mod">
          <ac:chgData name="Sara Muneeb" userId="29b624b1-a719-43f5-9b52-388cd4043c04" providerId="ADAL" clId="{1ED51C0E-C8B2-4423-877E-D8E260C24270}" dt="2022-10-31T02:08:07.900" v="2603" actId="20577"/>
          <ac:spMkLst>
            <pc:docMk/>
            <pc:sldMk cId="4159735141" sldId="310"/>
            <ac:spMk id="3" creationId="{BE7786C7-635A-FCE9-29FA-E05E474A3A53}"/>
          </ac:spMkLst>
        </pc:spChg>
      </pc:sldChg>
      <pc:sldChg chg="modSp new mod">
        <pc:chgData name="Sara Muneeb" userId="29b624b1-a719-43f5-9b52-388cd4043c04" providerId="ADAL" clId="{1ED51C0E-C8B2-4423-877E-D8E260C24270}" dt="2022-10-31T02:11:17.918" v="2683" actId="21"/>
        <pc:sldMkLst>
          <pc:docMk/>
          <pc:sldMk cId="4086068751" sldId="311"/>
        </pc:sldMkLst>
        <pc:spChg chg="mod">
          <ac:chgData name="Sara Muneeb" userId="29b624b1-a719-43f5-9b52-388cd4043c04" providerId="ADAL" clId="{1ED51C0E-C8B2-4423-877E-D8E260C24270}" dt="2022-10-31T02:08:19.220" v="2614" actId="20577"/>
          <ac:spMkLst>
            <pc:docMk/>
            <pc:sldMk cId="4086068751" sldId="311"/>
            <ac:spMk id="2" creationId="{E5A6697A-DF67-4F4C-0728-360489CCED58}"/>
          </ac:spMkLst>
        </pc:spChg>
        <pc:spChg chg="mod">
          <ac:chgData name="Sara Muneeb" userId="29b624b1-a719-43f5-9b52-388cd4043c04" providerId="ADAL" clId="{1ED51C0E-C8B2-4423-877E-D8E260C24270}" dt="2022-10-31T02:11:17.918" v="2683" actId="21"/>
          <ac:spMkLst>
            <pc:docMk/>
            <pc:sldMk cId="4086068751" sldId="311"/>
            <ac:spMk id="3" creationId="{D2504EE1-AC6C-40DE-1DE7-4EBDEA2B2E8B}"/>
          </ac:spMkLst>
        </pc:spChg>
      </pc:sldChg>
    </pc:docChg>
  </pc:docChgLst>
  <pc:docChgLst>
    <pc:chgData name="Sara Muneeb" userId="29b624b1-a719-43f5-9b52-388cd4043c04" providerId="ADAL" clId="{3F7FB391-E689-4438-9E08-5EC6E3D820C0}"/>
    <pc:docChg chg="undo redo custSel addSld delSld modSld">
      <pc:chgData name="Sara Muneeb" userId="29b624b1-a719-43f5-9b52-388cd4043c04" providerId="ADAL" clId="{3F7FB391-E689-4438-9E08-5EC6E3D820C0}" dt="2022-10-10T06:34:37.994" v="926" actId="20577"/>
      <pc:docMkLst>
        <pc:docMk/>
      </pc:docMkLst>
      <pc:sldChg chg="modSp mod">
        <pc:chgData name="Sara Muneeb" userId="29b624b1-a719-43f5-9b52-388cd4043c04" providerId="ADAL" clId="{3F7FB391-E689-4438-9E08-5EC6E3D820C0}" dt="2022-10-05T09:49:13.557" v="17" actId="20577"/>
        <pc:sldMkLst>
          <pc:docMk/>
          <pc:sldMk cId="2984185032" sldId="256"/>
        </pc:sldMkLst>
        <pc:spChg chg="mod">
          <ac:chgData name="Sara Muneeb" userId="29b624b1-a719-43f5-9b52-388cd4043c04" providerId="ADAL" clId="{3F7FB391-E689-4438-9E08-5EC6E3D820C0}" dt="2022-10-05T09:49:13.557" v="17" actId="20577"/>
          <ac:spMkLst>
            <pc:docMk/>
            <pc:sldMk cId="2984185032" sldId="256"/>
            <ac:spMk id="2" creationId="{00000000-0000-0000-0000-000000000000}"/>
          </ac:spMkLst>
        </pc:spChg>
      </pc:sldChg>
      <pc:sldChg chg="addSp modSp new mod">
        <pc:chgData name="Sara Muneeb" userId="29b624b1-a719-43f5-9b52-388cd4043c04" providerId="ADAL" clId="{3F7FB391-E689-4438-9E08-5EC6E3D820C0}" dt="2022-10-06T03:48:23.084" v="181" actId="1076"/>
        <pc:sldMkLst>
          <pc:docMk/>
          <pc:sldMk cId="3551309204" sldId="257"/>
        </pc:sldMkLst>
        <pc:spChg chg="mod">
          <ac:chgData name="Sara Muneeb" userId="29b624b1-a719-43f5-9b52-388cd4043c04" providerId="ADAL" clId="{3F7FB391-E689-4438-9E08-5EC6E3D820C0}" dt="2022-10-05T09:56:44.852" v="32" actId="20577"/>
          <ac:spMkLst>
            <pc:docMk/>
            <pc:sldMk cId="3551309204" sldId="257"/>
            <ac:spMk id="2" creationId="{8B6E7983-B3F9-F39F-CB3C-088E7400C18D}"/>
          </ac:spMkLst>
        </pc:spChg>
        <pc:spChg chg="mod">
          <ac:chgData name="Sara Muneeb" userId="29b624b1-a719-43f5-9b52-388cd4043c04" providerId="ADAL" clId="{3F7FB391-E689-4438-9E08-5EC6E3D820C0}" dt="2022-10-06T03:47:31.792" v="177" actId="404"/>
          <ac:spMkLst>
            <pc:docMk/>
            <pc:sldMk cId="3551309204" sldId="257"/>
            <ac:spMk id="3" creationId="{A19B700E-6D40-1EE4-AE4F-B0623D89335D}"/>
          </ac:spMkLst>
        </pc:spChg>
        <pc:picChg chg="add mod">
          <ac:chgData name="Sara Muneeb" userId="29b624b1-a719-43f5-9b52-388cd4043c04" providerId="ADAL" clId="{3F7FB391-E689-4438-9E08-5EC6E3D820C0}" dt="2022-10-06T03:48:23.084" v="181" actId="1076"/>
          <ac:picMkLst>
            <pc:docMk/>
            <pc:sldMk cId="3551309204" sldId="257"/>
            <ac:picMk id="1026" creationId="{0669B95C-8EA7-B4C2-52BC-9C1E1ECD842D}"/>
          </ac:picMkLst>
        </pc:picChg>
      </pc:sldChg>
      <pc:sldChg chg="del">
        <pc:chgData name="Sara Muneeb" userId="29b624b1-a719-43f5-9b52-388cd4043c04" providerId="ADAL" clId="{3F7FB391-E689-4438-9E08-5EC6E3D820C0}" dt="2022-10-05T09:56:34.003" v="18" actId="47"/>
        <pc:sldMkLst>
          <pc:docMk/>
          <pc:sldMk cId="4179302358" sldId="257"/>
        </pc:sldMkLst>
      </pc:sldChg>
      <pc:sldChg chg="del">
        <pc:chgData name="Sara Muneeb" userId="29b624b1-a719-43f5-9b52-388cd4043c04" providerId="ADAL" clId="{3F7FB391-E689-4438-9E08-5EC6E3D820C0}" dt="2022-10-05T09:56:34.003" v="18" actId="47"/>
        <pc:sldMkLst>
          <pc:docMk/>
          <pc:sldMk cId="896610511" sldId="258"/>
        </pc:sldMkLst>
      </pc:sldChg>
      <pc:sldChg chg="addSp modSp new mod">
        <pc:chgData name="Sara Muneeb" userId="29b624b1-a719-43f5-9b52-388cd4043c04" providerId="ADAL" clId="{3F7FB391-E689-4438-9E08-5EC6E3D820C0}" dt="2022-10-06T06:18:14.247" v="287" actId="1076"/>
        <pc:sldMkLst>
          <pc:docMk/>
          <pc:sldMk cId="2024920055" sldId="258"/>
        </pc:sldMkLst>
        <pc:spChg chg="mod">
          <ac:chgData name="Sara Muneeb" userId="29b624b1-a719-43f5-9b52-388cd4043c04" providerId="ADAL" clId="{3F7FB391-E689-4438-9E08-5EC6E3D820C0}" dt="2022-10-06T04:00:46.203" v="194" actId="20577"/>
          <ac:spMkLst>
            <pc:docMk/>
            <pc:sldMk cId="2024920055" sldId="258"/>
            <ac:spMk id="2" creationId="{31C45E19-68AF-FB66-8D92-38BA7D18642B}"/>
          </ac:spMkLst>
        </pc:spChg>
        <pc:spChg chg="mod">
          <ac:chgData name="Sara Muneeb" userId="29b624b1-a719-43f5-9b52-388cd4043c04" providerId="ADAL" clId="{3F7FB391-E689-4438-9E08-5EC6E3D820C0}" dt="2022-10-06T04:09:20.693" v="284" actId="20577"/>
          <ac:spMkLst>
            <pc:docMk/>
            <pc:sldMk cId="2024920055" sldId="258"/>
            <ac:spMk id="3" creationId="{609E5FCB-8113-F780-289C-17FC58F13008}"/>
          </ac:spMkLst>
        </pc:spChg>
        <pc:picChg chg="add mod">
          <ac:chgData name="Sara Muneeb" userId="29b624b1-a719-43f5-9b52-388cd4043c04" providerId="ADAL" clId="{3F7FB391-E689-4438-9E08-5EC6E3D820C0}" dt="2022-10-06T06:18:14.247" v="287" actId="1076"/>
          <ac:picMkLst>
            <pc:docMk/>
            <pc:sldMk cId="2024920055" sldId="258"/>
            <ac:picMk id="2050" creationId="{B570AF24-EDFE-457A-E6EE-0A80EE7EFAFE}"/>
          </ac:picMkLst>
        </pc:picChg>
      </pc:sldChg>
      <pc:sldChg chg="del">
        <pc:chgData name="Sara Muneeb" userId="29b624b1-a719-43f5-9b52-388cd4043c04" providerId="ADAL" clId="{3F7FB391-E689-4438-9E08-5EC6E3D820C0}" dt="2022-10-05T09:56:34.003" v="18" actId="47"/>
        <pc:sldMkLst>
          <pc:docMk/>
          <pc:sldMk cId="3149991155" sldId="259"/>
        </pc:sldMkLst>
      </pc:sldChg>
      <pc:sldChg chg="addSp delSp modSp new mod">
        <pc:chgData name="Sara Muneeb" userId="29b624b1-a719-43f5-9b52-388cd4043c04" providerId="ADAL" clId="{3F7FB391-E689-4438-9E08-5EC6E3D820C0}" dt="2022-10-06T07:13:23.912" v="365" actId="14100"/>
        <pc:sldMkLst>
          <pc:docMk/>
          <pc:sldMk cId="3918807433" sldId="259"/>
        </pc:sldMkLst>
        <pc:spChg chg="mod">
          <ac:chgData name="Sara Muneeb" userId="29b624b1-a719-43f5-9b52-388cd4043c04" providerId="ADAL" clId="{3F7FB391-E689-4438-9E08-5EC6E3D820C0}" dt="2022-10-06T07:08:13.379" v="298" actId="20577"/>
          <ac:spMkLst>
            <pc:docMk/>
            <pc:sldMk cId="3918807433" sldId="259"/>
            <ac:spMk id="2" creationId="{264102E1-B99B-5021-A623-ADEC1B23D6BA}"/>
          </ac:spMkLst>
        </pc:spChg>
        <pc:spChg chg="add del mod">
          <ac:chgData name="Sara Muneeb" userId="29b624b1-a719-43f5-9b52-388cd4043c04" providerId="ADAL" clId="{3F7FB391-E689-4438-9E08-5EC6E3D820C0}" dt="2022-10-06T07:10:08.053" v="363" actId="20577"/>
          <ac:spMkLst>
            <pc:docMk/>
            <pc:sldMk cId="3918807433" sldId="259"/>
            <ac:spMk id="3" creationId="{2DFCFD70-0E78-D3C5-9D14-05657D8BB8A2}"/>
          </ac:spMkLst>
        </pc:spChg>
        <pc:spChg chg="add del mod">
          <ac:chgData name="Sara Muneeb" userId="29b624b1-a719-43f5-9b52-388cd4043c04" providerId="ADAL" clId="{3F7FB391-E689-4438-9E08-5EC6E3D820C0}" dt="2022-10-06T07:08:44.873" v="348"/>
          <ac:spMkLst>
            <pc:docMk/>
            <pc:sldMk cId="3918807433" sldId="259"/>
            <ac:spMk id="4" creationId="{0B00268D-2C1F-D00E-B23E-B7CEC8F472F2}"/>
          </ac:spMkLst>
        </pc:spChg>
        <pc:spChg chg="add del mod">
          <ac:chgData name="Sara Muneeb" userId="29b624b1-a719-43f5-9b52-388cd4043c04" providerId="ADAL" clId="{3F7FB391-E689-4438-9E08-5EC6E3D820C0}" dt="2022-10-06T07:08:39.142" v="345" actId="21"/>
          <ac:spMkLst>
            <pc:docMk/>
            <pc:sldMk cId="3918807433" sldId="259"/>
            <ac:spMk id="5" creationId="{00ACD40F-147E-0C1F-F689-25C1632407A0}"/>
          </ac:spMkLst>
        </pc:spChg>
        <pc:picChg chg="add mod">
          <ac:chgData name="Sara Muneeb" userId="29b624b1-a719-43f5-9b52-388cd4043c04" providerId="ADAL" clId="{3F7FB391-E689-4438-9E08-5EC6E3D820C0}" dt="2022-10-06T07:13:23.912" v="365" actId="14100"/>
          <ac:picMkLst>
            <pc:docMk/>
            <pc:sldMk cId="3918807433" sldId="259"/>
            <ac:picMk id="3076" creationId="{B11C7E45-FB31-097B-BF92-9F9ECA6436F0}"/>
          </ac:picMkLst>
        </pc:picChg>
      </pc:sldChg>
      <pc:sldChg chg="del">
        <pc:chgData name="Sara Muneeb" userId="29b624b1-a719-43f5-9b52-388cd4043c04" providerId="ADAL" clId="{3F7FB391-E689-4438-9E08-5EC6E3D820C0}" dt="2022-10-05T09:56:34.003" v="18" actId="47"/>
        <pc:sldMkLst>
          <pc:docMk/>
          <pc:sldMk cId="198138684" sldId="260"/>
        </pc:sldMkLst>
      </pc:sldChg>
      <pc:sldChg chg="modSp new mod">
        <pc:chgData name="Sara Muneeb" userId="29b624b1-a719-43f5-9b52-388cd4043c04" providerId="ADAL" clId="{3F7FB391-E689-4438-9E08-5EC6E3D820C0}" dt="2022-10-06T08:29:42.002" v="440" actId="113"/>
        <pc:sldMkLst>
          <pc:docMk/>
          <pc:sldMk cId="4186466395" sldId="260"/>
        </pc:sldMkLst>
        <pc:spChg chg="mod">
          <ac:chgData name="Sara Muneeb" userId="29b624b1-a719-43f5-9b52-388cd4043c04" providerId="ADAL" clId="{3F7FB391-E689-4438-9E08-5EC6E3D820C0}" dt="2022-10-06T07:15:43.743" v="398" actId="20577"/>
          <ac:spMkLst>
            <pc:docMk/>
            <pc:sldMk cId="4186466395" sldId="260"/>
            <ac:spMk id="2" creationId="{8E88E8BD-1CA7-3ADB-E270-7A65BE18077D}"/>
          </ac:spMkLst>
        </pc:spChg>
        <pc:spChg chg="mod">
          <ac:chgData name="Sara Muneeb" userId="29b624b1-a719-43f5-9b52-388cd4043c04" providerId="ADAL" clId="{3F7FB391-E689-4438-9E08-5EC6E3D820C0}" dt="2022-10-06T08:29:42.002" v="440" actId="113"/>
          <ac:spMkLst>
            <pc:docMk/>
            <pc:sldMk cId="4186466395" sldId="260"/>
            <ac:spMk id="3" creationId="{EE3469E8-E6C7-170C-592B-6D8710B05402}"/>
          </ac:spMkLst>
        </pc:spChg>
      </pc:sldChg>
      <pc:sldChg chg="del">
        <pc:chgData name="Sara Muneeb" userId="29b624b1-a719-43f5-9b52-388cd4043c04" providerId="ADAL" clId="{3F7FB391-E689-4438-9E08-5EC6E3D820C0}" dt="2022-10-05T09:56:34.003" v="18" actId="47"/>
        <pc:sldMkLst>
          <pc:docMk/>
          <pc:sldMk cId="2876332182" sldId="261"/>
        </pc:sldMkLst>
      </pc:sldChg>
      <pc:sldChg chg="addSp modSp new mod">
        <pc:chgData name="Sara Muneeb" userId="29b624b1-a719-43f5-9b52-388cd4043c04" providerId="ADAL" clId="{3F7FB391-E689-4438-9E08-5EC6E3D820C0}" dt="2022-10-06T08:34:40.806" v="583" actId="14100"/>
        <pc:sldMkLst>
          <pc:docMk/>
          <pc:sldMk cId="3337870780" sldId="261"/>
        </pc:sldMkLst>
        <pc:spChg chg="mod">
          <ac:chgData name="Sara Muneeb" userId="29b624b1-a719-43f5-9b52-388cd4043c04" providerId="ADAL" clId="{3F7FB391-E689-4438-9E08-5EC6E3D820C0}" dt="2022-10-06T08:30:22.112" v="465" actId="20577"/>
          <ac:spMkLst>
            <pc:docMk/>
            <pc:sldMk cId="3337870780" sldId="261"/>
            <ac:spMk id="2" creationId="{77C93915-CC0A-78EC-1E95-6E3300CDCB55}"/>
          </ac:spMkLst>
        </pc:spChg>
        <pc:spChg chg="mod">
          <ac:chgData name="Sara Muneeb" userId="29b624b1-a719-43f5-9b52-388cd4043c04" providerId="ADAL" clId="{3F7FB391-E689-4438-9E08-5EC6E3D820C0}" dt="2022-10-06T08:34:30.964" v="580" actId="14100"/>
          <ac:spMkLst>
            <pc:docMk/>
            <pc:sldMk cId="3337870780" sldId="261"/>
            <ac:spMk id="3" creationId="{8F931A51-73BE-4AF1-56D3-0F0496D18BCE}"/>
          </ac:spMkLst>
        </pc:spChg>
        <pc:picChg chg="add mod">
          <ac:chgData name="Sara Muneeb" userId="29b624b1-a719-43f5-9b52-388cd4043c04" providerId="ADAL" clId="{3F7FB391-E689-4438-9E08-5EC6E3D820C0}" dt="2022-10-06T08:34:40.806" v="583" actId="14100"/>
          <ac:picMkLst>
            <pc:docMk/>
            <pc:sldMk cId="3337870780" sldId="261"/>
            <ac:picMk id="4098" creationId="{05797A4A-E187-8C82-FABE-1088EEECD08F}"/>
          </ac:picMkLst>
        </pc:picChg>
      </pc:sldChg>
      <pc:sldChg chg="del">
        <pc:chgData name="Sara Muneeb" userId="29b624b1-a719-43f5-9b52-388cd4043c04" providerId="ADAL" clId="{3F7FB391-E689-4438-9E08-5EC6E3D820C0}" dt="2022-10-05T09:56:34.003" v="18" actId="47"/>
        <pc:sldMkLst>
          <pc:docMk/>
          <pc:sldMk cId="601268" sldId="262"/>
        </pc:sldMkLst>
      </pc:sldChg>
      <pc:sldChg chg="addSp delSp modSp new mod">
        <pc:chgData name="Sara Muneeb" userId="29b624b1-a719-43f5-9b52-388cd4043c04" providerId="ADAL" clId="{3F7FB391-E689-4438-9E08-5EC6E3D820C0}" dt="2022-10-06T08:42:26.485" v="649" actId="14100"/>
        <pc:sldMkLst>
          <pc:docMk/>
          <pc:sldMk cId="1654318215" sldId="262"/>
        </pc:sldMkLst>
        <pc:spChg chg="mod">
          <ac:chgData name="Sara Muneeb" userId="29b624b1-a719-43f5-9b52-388cd4043c04" providerId="ADAL" clId="{3F7FB391-E689-4438-9E08-5EC6E3D820C0}" dt="2022-10-06T08:37:27.397" v="609" actId="20577"/>
          <ac:spMkLst>
            <pc:docMk/>
            <pc:sldMk cId="1654318215" sldId="262"/>
            <ac:spMk id="2" creationId="{0AFBDD36-3CFD-05D8-4E2B-32CD8D39C844}"/>
          </ac:spMkLst>
        </pc:spChg>
        <pc:spChg chg="del">
          <ac:chgData name="Sara Muneeb" userId="29b624b1-a719-43f5-9b52-388cd4043c04" providerId="ADAL" clId="{3F7FB391-E689-4438-9E08-5EC6E3D820C0}" dt="2022-10-06T08:41:03.710" v="610" actId="22"/>
          <ac:spMkLst>
            <pc:docMk/>
            <pc:sldMk cId="1654318215" sldId="262"/>
            <ac:spMk id="3" creationId="{B32BA12A-2F1E-2F5C-C7D0-F68B78713812}"/>
          </ac:spMkLst>
        </pc:spChg>
        <pc:spChg chg="add mod">
          <ac:chgData name="Sara Muneeb" userId="29b624b1-a719-43f5-9b52-388cd4043c04" providerId="ADAL" clId="{3F7FB391-E689-4438-9E08-5EC6E3D820C0}" dt="2022-10-06T08:42:11.637" v="633" actId="1076"/>
          <ac:spMkLst>
            <pc:docMk/>
            <pc:sldMk cId="1654318215" sldId="262"/>
            <ac:spMk id="8" creationId="{05524CB5-3D13-759E-DA78-B32FCA477A71}"/>
          </ac:spMkLst>
        </pc:spChg>
        <pc:spChg chg="add mod">
          <ac:chgData name="Sara Muneeb" userId="29b624b1-a719-43f5-9b52-388cd4043c04" providerId="ADAL" clId="{3F7FB391-E689-4438-9E08-5EC6E3D820C0}" dt="2022-10-06T08:42:26.485" v="649" actId="14100"/>
          <ac:spMkLst>
            <pc:docMk/>
            <pc:sldMk cId="1654318215" sldId="262"/>
            <ac:spMk id="9" creationId="{57652B81-9115-0557-F496-47D63B7563DF}"/>
          </ac:spMkLst>
        </pc:spChg>
        <pc:picChg chg="add mod ord">
          <ac:chgData name="Sara Muneeb" userId="29b624b1-a719-43f5-9b52-388cd4043c04" providerId="ADAL" clId="{3F7FB391-E689-4438-9E08-5EC6E3D820C0}" dt="2022-10-06T08:41:52.324" v="618" actId="1076"/>
          <ac:picMkLst>
            <pc:docMk/>
            <pc:sldMk cId="1654318215" sldId="262"/>
            <ac:picMk id="5" creationId="{9BFF0D8F-9952-4340-5E8A-CD5F0AC0D03A}"/>
          </ac:picMkLst>
        </pc:picChg>
        <pc:picChg chg="add mod">
          <ac:chgData name="Sara Muneeb" userId="29b624b1-a719-43f5-9b52-388cd4043c04" providerId="ADAL" clId="{3F7FB391-E689-4438-9E08-5EC6E3D820C0}" dt="2022-10-06T08:41:46.393" v="616" actId="14100"/>
          <ac:picMkLst>
            <pc:docMk/>
            <pc:sldMk cId="1654318215" sldId="262"/>
            <ac:picMk id="7" creationId="{AAEB9402-A727-C483-9BD7-4CE0E1987CFF}"/>
          </ac:picMkLst>
        </pc:picChg>
      </pc:sldChg>
      <pc:sldChg chg="del">
        <pc:chgData name="Sara Muneeb" userId="29b624b1-a719-43f5-9b52-388cd4043c04" providerId="ADAL" clId="{3F7FB391-E689-4438-9E08-5EC6E3D820C0}" dt="2022-10-05T09:56:34.003" v="18" actId="47"/>
        <pc:sldMkLst>
          <pc:docMk/>
          <pc:sldMk cId="2598016477" sldId="263"/>
        </pc:sldMkLst>
      </pc:sldChg>
      <pc:sldChg chg="addSp delSp modSp new mod">
        <pc:chgData name="Sara Muneeb" userId="29b624b1-a719-43f5-9b52-388cd4043c04" providerId="ADAL" clId="{3F7FB391-E689-4438-9E08-5EC6E3D820C0}" dt="2022-10-06T08:47:35.798" v="716" actId="1076"/>
        <pc:sldMkLst>
          <pc:docMk/>
          <pc:sldMk cId="4294319554" sldId="263"/>
        </pc:sldMkLst>
        <pc:spChg chg="mod">
          <ac:chgData name="Sara Muneeb" userId="29b624b1-a719-43f5-9b52-388cd4043c04" providerId="ADAL" clId="{3F7FB391-E689-4438-9E08-5EC6E3D820C0}" dt="2022-10-06T08:46:51.186" v="657" actId="20577"/>
          <ac:spMkLst>
            <pc:docMk/>
            <pc:sldMk cId="4294319554" sldId="263"/>
            <ac:spMk id="2" creationId="{469FB018-CF21-CC93-779B-104E271521D0}"/>
          </ac:spMkLst>
        </pc:spChg>
        <pc:spChg chg="del mod">
          <ac:chgData name="Sara Muneeb" userId="29b624b1-a719-43f5-9b52-388cd4043c04" providerId="ADAL" clId="{3F7FB391-E689-4438-9E08-5EC6E3D820C0}" dt="2022-10-06T08:46:53.073" v="659" actId="22"/>
          <ac:spMkLst>
            <pc:docMk/>
            <pc:sldMk cId="4294319554" sldId="263"/>
            <ac:spMk id="3" creationId="{400FC049-CE97-4E48-C2B2-08F2CCEF5CF0}"/>
          </ac:spMkLst>
        </pc:spChg>
        <pc:spChg chg="add mod">
          <ac:chgData name="Sara Muneeb" userId="29b624b1-a719-43f5-9b52-388cd4043c04" providerId="ADAL" clId="{3F7FB391-E689-4438-9E08-5EC6E3D820C0}" dt="2022-10-06T08:47:35.798" v="716" actId="1076"/>
          <ac:spMkLst>
            <pc:docMk/>
            <pc:sldMk cId="4294319554" sldId="263"/>
            <ac:spMk id="6" creationId="{DF8DA616-CF7C-4736-87BD-4387F0454C7F}"/>
          </ac:spMkLst>
        </pc:spChg>
        <pc:picChg chg="add mod ord">
          <ac:chgData name="Sara Muneeb" userId="29b624b1-a719-43f5-9b52-388cd4043c04" providerId="ADAL" clId="{3F7FB391-E689-4438-9E08-5EC6E3D820C0}" dt="2022-10-06T08:46:53.073" v="659" actId="22"/>
          <ac:picMkLst>
            <pc:docMk/>
            <pc:sldMk cId="4294319554" sldId="263"/>
            <ac:picMk id="5" creationId="{157A1106-BB2F-1E78-12F5-0B15370D88DD}"/>
          </ac:picMkLst>
        </pc:picChg>
      </pc:sldChg>
      <pc:sldChg chg="del">
        <pc:chgData name="Sara Muneeb" userId="29b624b1-a719-43f5-9b52-388cd4043c04" providerId="ADAL" clId="{3F7FB391-E689-4438-9E08-5EC6E3D820C0}" dt="2022-10-05T09:56:34.003" v="18" actId="47"/>
        <pc:sldMkLst>
          <pc:docMk/>
          <pc:sldMk cId="2320396932" sldId="264"/>
        </pc:sldMkLst>
      </pc:sldChg>
      <pc:sldChg chg="addSp delSp modSp new mod">
        <pc:chgData name="Sara Muneeb" userId="29b624b1-a719-43f5-9b52-388cd4043c04" providerId="ADAL" clId="{3F7FB391-E689-4438-9E08-5EC6E3D820C0}" dt="2022-10-06T08:48:44.627" v="803" actId="20577"/>
        <pc:sldMkLst>
          <pc:docMk/>
          <pc:sldMk cId="3609823631" sldId="264"/>
        </pc:sldMkLst>
        <pc:spChg chg="mod">
          <ac:chgData name="Sara Muneeb" userId="29b624b1-a719-43f5-9b52-388cd4043c04" providerId="ADAL" clId="{3F7FB391-E689-4438-9E08-5EC6E3D820C0}" dt="2022-10-06T08:48:44.627" v="803" actId="20577"/>
          <ac:spMkLst>
            <pc:docMk/>
            <pc:sldMk cId="3609823631" sldId="264"/>
            <ac:spMk id="2" creationId="{3D2BA08B-F34D-C586-7BF3-984DEA5671A0}"/>
          </ac:spMkLst>
        </pc:spChg>
        <pc:spChg chg="del">
          <ac:chgData name="Sara Muneeb" userId="29b624b1-a719-43f5-9b52-388cd4043c04" providerId="ADAL" clId="{3F7FB391-E689-4438-9E08-5EC6E3D820C0}" dt="2022-10-06T08:47:56.775" v="725" actId="22"/>
          <ac:spMkLst>
            <pc:docMk/>
            <pc:sldMk cId="3609823631" sldId="264"/>
            <ac:spMk id="3" creationId="{F45FF0E7-5FA8-61DA-D6EC-ECDA2C825906}"/>
          </ac:spMkLst>
        </pc:spChg>
        <pc:spChg chg="add mod">
          <ac:chgData name="Sara Muneeb" userId="29b624b1-a719-43f5-9b52-388cd4043c04" providerId="ADAL" clId="{3F7FB391-E689-4438-9E08-5EC6E3D820C0}" dt="2022-10-06T08:48:35.838" v="784" actId="1076"/>
          <ac:spMkLst>
            <pc:docMk/>
            <pc:sldMk cId="3609823631" sldId="264"/>
            <ac:spMk id="6" creationId="{2D1C418D-5312-EE06-7625-9FAA2E879447}"/>
          </ac:spMkLst>
        </pc:spChg>
        <pc:picChg chg="add mod ord">
          <ac:chgData name="Sara Muneeb" userId="29b624b1-a719-43f5-9b52-388cd4043c04" providerId="ADAL" clId="{3F7FB391-E689-4438-9E08-5EC6E3D820C0}" dt="2022-10-06T08:47:56.775" v="725" actId="22"/>
          <ac:picMkLst>
            <pc:docMk/>
            <pc:sldMk cId="3609823631" sldId="264"/>
            <ac:picMk id="5" creationId="{BA195658-4101-E5E2-D2BC-C14D1A7ACA7F}"/>
          </ac:picMkLst>
        </pc:picChg>
      </pc:sldChg>
      <pc:sldChg chg="del">
        <pc:chgData name="Sara Muneeb" userId="29b624b1-a719-43f5-9b52-388cd4043c04" providerId="ADAL" clId="{3F7FB391-E689-4438-9E08-5EC6E3D820C0}" dt="2022-10-05T09:56:34.003" v="18" actId="47"/>
        <pc:sldMkLst>
          <pc:docMk/>
          <pc:sldMk cId="766487697" sldId="265"/>
        </pc:sldMkLst>
      </pc:sldChg>
      <pc:sldChg chg="addSp delSp modSp new mod">
        <pc:chgData name="Sara Muneeb" userId="29b624b1-a719-43f5-9b52-388cd4043c04" providerId="ADAL" clId="{3F7FB391-E689-4438-9E08-5EC6E3D820C0}" dt="2022-10-06T08:57:37.841" v="857" actId="22"/>
        <pc:sldMkLst>
          <pc:docMk/>
          <pc:sldMk cId="3671922232" sldId="265"/>
        </pc:sldMkLst>
        <pc:spChg chg="mod">
          <ac:chgData name="Sara Muneeb" userId="29b624b1-a719-43f5-9b52-388cd4043c04" providerId="ADAL" clId="{3F7FB391-E689-4438-9E08-5EC6E3D820C0}" dt="2022-10-06T08:57:35.313" v="855" actId="20577"/>
          <ac:spMkLst>
            <pc:docMk/>
            <pc:sldMk cId="3671922232" sldId="265"/>
            <ac:spMk id="2" creationId="{B8E0596E-AD56-8BDC-461F-DD9D8C92FFEE}"/>
          </ac:spMkLst>
        </pc:spChg>
        <pc:spChg chg="del mod">
          <ac:chgData name="Sara Muneeb" userId="29b624b1-a719-43f5-9b52-388cd4043c04" providerId="ADAL" clId="{3F7FB391-E689-4438-9E08-5EC6E3D820C0}" dt="2022-10-06T08:57:37.841" v="857" actId="22"/>
          <ac:spMkLst>
            <pc:docMk/>
            <pc:sldMk cId="3671922232" sldId="265"/>
            <ac:spMk id="3" creationId="{D77B6166-2B1F-49E0-DC4B-0820897636ED}"/>
          </ac:spMkLst>
        </pc:spChg>
        <pc:picChg chg="add mod ord">
          <ac:chgData name="Sara Muneeb" userId="29b624b1-a719-43f5-9b52-388cd4043c04" providerId="ADAL" clId="{3F7FB391-E689-4438-9E08-5EC6E3D820C0}" dt="2022-10-06T08:57:37.841" v="857" actId="22"/>
          <ac:picMkLst>
            <pc:docMk/>
            <pc:sldMk cId="3671922232" sldId="265"/>
            <ac:picMk id="5" creationId="{859A201E-251B-ACC1-2B05-AA08127964CF}"/>
          </ac:picMkLst>
        </pc:picChg>
      </pc:sldChg>
      <pc:sldChg chg="del">
        <pc:chgData name="Sara Muneeb" userId="29b624b1-a719-43f5-9b52-388cd4043c04" providerId="ADAL" clId="{3F7FB391-E689-4438-9E08-5EC6E3D820C0}" dt="2022-10-05T09:56:34.003" v="18" actId="47"/>
        <pc:sldMkLst>
          <pc:docMk/>
          <pc:sldMk cId="1657546060" sldId="266"/>
        </pc:sldMkLst>
      </pc:sldChg>
      <pc:sldChg chg="del">
        <pc:chgData name="Sara Muneeb" userId="29b624b1-a719-43f5-9b52-388cd4043c04" providerId="ADAL" clId="{3F7FB391-E689-4438-9E08-5EC6E3D820C0}" dt="2022-10-05T09:56:34.003" v="18" actId="47"/>
        <pc:sldMkLst>
          <pc:docMk/>
          <pc:sldMk cId="3390644009" sldId="267"/>
        </pc:sldMkLst>
      </pc:sldChg>
      <pc:sldChg chg="modSp mod">
        <pc:chgData name="Sara Muneeb" userId="29b624b1-a719-43f5-9b52-388cd4043c04" providerId="ADAL" clId="{3F7FB391-E689-4438-9E08-5EC6E3D820C0}" dt="2022-10-10T06:34:37.994" v="926" actId="20577"/>
        <pc:sldMkLst>
          <pc:docMk/>
          <pc:sldMk cId="1251303979" sldId="268"/>
        </pc:sldMkLst>
        <pc:spChg chg="mod">
          <ac:chgData name="Sara Muneeb" userId="29b624b1-a719-43f5-9b52-388cd4043c04" providerId="ADAL" clId="{3F7FB391-E689-4438-9E08-5EC6E3D820C0}" dt="2022-10-10T06:34:37.994" v="926" actId="20577"/>
          <ac:spMkLst>
            <pc:docMk/>
            <pc:sldMk cId="1251303979" sldId="268"/>
            <ac:spMk id="3" creationId="{6D4F821F-443B-73AB-438B-0D79F768E520}"/>
          </ac:spMkLst>
        </pc:spChg>
      </pc:sldChg>
      <pc:sldChg chg="del">
        <pc:chgData name="Sara Muneeb" userId="29b624b1-a719-43f5-9b52-388cd4043c04" providerId="ADAL" clId="{3F7FB391-E689-4438-9E08-5EC6E3D820C0}" dt="2022-10-05T09:56:34.003" v="18" actId="47"/>
        <pc:sldMkLst>
          <pc:docMk/>
          <pc:sldMk cId="3167281788" sldId="268"/>
        </pc:sldMkLst>
      </pc:sldChg>
      <pc:sldChg chg="del">
        <pc:chgData name="Sara Muneeb" userId="29b624b1-a719-43f5-9b52-388cd4043c04" providerId="ADAL" clId="{3F7FB391-E689-4438-9E08-5EC6E3D820C0}" dt="2022-10-05T09:56:34.003" v="18" actId="47"/>
        <pc:sldMkLst>
          <pc:docMk/>
          <pc:sldMk cId="3448848701" sldId="269"/>
        </pc:sldMkLst>
      </pc:sldChg>
      <pc:sldChg chg="del">
        <pc:chgData name="Sara Muneeb" userId="29b624b1-a719-43f5-9b52-388cd4043c04" providerId="ADAL" clId="{3F7FB391-E689-4438-9E08-5EC6E3D820C0}" dt="2022-10-05T09:56:34.003" v="18" actId="47"/>
        <pc:sldMkLst>
          <pc:docMk/>
          <pc:sldMk cId="4245632414" sldId="270"/>
        </pc:sldMkLst>
      </pc:sldChg>
      <pc:sldChg chg="del">
        <pc:chgData name="Sara Muneeb" userId="29b624b1-a719-43f5-9b52-388cd4043c04" providerId="ADAL" clId="{3F7FB391-E689-4438-9E08-5EC6E3D820C0}" dt="2022-10-05T09:56:34.003" v="18" actId="47"/>
        <pc:sldMkLst>
          <pc:docMk/>
          <pc:sldMk cId="4006803244" sldId="271"/>
        </pc:sldMkLst>
      </pc:sldChg>
      <pc:sldChg chg="del">
        <pc:chgData name="Sara Muneeb" userId="29b624b1-a719-43f5-9b52-388cd4043c04" providerId="ADAL" clId="{3F7FB391-E689-4438-9E08-5EC6E3D820C0}" dt="2022-10-05T09:56:34.003" v="18" actId="47"/>
        <pc:sldMkLst>
          <pc:docMk/>
          <pc:sldMk cId="1424118343" sldId="272"/>
        </pc:sldMkLst>
      </pc:sldChg>
      <pc:sldChg chg="del">
        <pc:chgData name="Sara Muneeb" userId="29b624b1-a719-43f5-9b52-388cd4043c04" providerId="ADAL" clId="{3F7FB391-E689-4438-9E08-5EC6E3D820C0}" dt="2022-10-05T09:56:34.003" v="18" actId="47"/>
        <pc:sldMkLst>
          <pc:docMk/>
          <pc:sldMk cId="999133735" sldId="273"/>
        </pc:sldMkLst>
      </pc:sldChg>
      <pc:sldChg chg="del">
        <pc:chgData name="Sara Muneeb" userId="29b624b1-a719-43f5-9b52-388cd4043c04" providerId="ADAL" clId="{3F7FB391-E689-4438-9E08-5EC6E3D820C0}" dt="2022-10-05T09:56:34.003" v="18" actId="47"/>
        <pc:sldMkLst>
          <pc:docMk/>
          <pc:sldMk cId="2742577211" sldId="274"/>
        </pc:sldMkLst>
      </pc:sldChg>
      <pc:sldChg chg="del">
        <pc:chgData name="Sara Muneeb" userId="29b624b1-a719-43f5-9b52-388cd4043c04" providerId="ADAL" clId="{3F7FB391-E689-4438-9E08-5EC6E3D820C0}" dt="2022-10-05T09:56:34.003" v="18" actId="47"/>
        <pc:sldMkLst>
          <pc:docMk/>
          <pc:sldMk cId="3394791061" sldId="275"/>
        </pc:sldMkLst>
      </pc:sldChg>
      <pc:sldChg chg="del">
        <pc:chgData name="Sara Muneeb" userId="29b624b1-a719-43f5-9b52-388cd4043c04" providerId="ADAL" clId="{3F7FB391-E689-4438-9E08-5EC6E3D820C0}" dt="2022-10-05T09:56:34.003" v="18" actId="47"/>
        <pc:sldMkLst>
          <pc:docMk/>
          <pc:sldMk cId="2278341385" sldId="276"/>
        </pc:sldMkLst>
      </pc:sldChg>
      <pc:sldChg chg="del">
        <pc:chgData name="Sara Muneeb" userId="29b624b1-a719-43f5-9b52-388cd4043c04" providerId="ADAL" clId="{3F7FB391-E689-4438-9E08-5EC6E3D820C0}" dt="2022-10-05T09:56:34.003" v="18" actId="47"/>
        <pc:sldMkLst>
          <pc:docMk/>
          <pc:sldMk cId="1238051902" sldId="277"/>
        </pc:sldMkLst>
      </pc:sldChg>
      <pc:sldChg chg="del">
        <pc:chgData name="Sara Muneeb" userId="29b624b1-a719-43f5-9b52-388cd4043c04" providerId="ADAL" clId="{3F7FB391-E689-4438-9E08-5EC6E3D820C0}" dt="2022-10-05T09:56:34.003" v="18" actId="47"/>
        <pc:sldMkLst>
          <pc:docMk/>
          <pc:sldMk cId="1237888567" sldId="278"/>
        </pc:sldMkLst>
      </pc:sldChg>
      <pc:sldChg chg="del">
        <pc:chgData name="Sara Muneeb" userId="29b624b1-a719-43f5-9b52-388cd4043c04" providerId="ADAL" clId="{3F7FB391-E689-4438-9E08-5EC6E3D820C0}" dt="2022-10-05T09:56:34.003" v="18" actId="47"/>
        <pc:sldMkLst>
          <pc:docMk/>
          <pc:sldMk cId="3087496290" sldId="280"/>
        </pc:sldMkLst>
      </pc:sldChg>
      <pc:sldChg chg="del">
        <pc:chgData name="Sara Muneeb" userId="29b624b1-a719-43f5-9b52-388cd4043c04" providerId="ADAL" clId="{3F7FB391-E689-4438-9E08-5EC6E3D820C0}" dt="2022-10-05T09:56:34.003" v="18" actId="47"/>
        <pc:sldMkLst>
          <pc:docMk/>
          <pc:sldMk cId="682799263" sldId="281"/>
        </pc:sldMkLst>
      </pc:sldChg>
      <pc:sldChg chg="del">
        <pc:chgData name="Sara Muneeb" userId="29b624b1-a719-43f5-9b52-388cd4043c04" providerId="ADAL" clId="{3F7FB391-E689-4438-9E08-5EC6E3D820C0}" dt="2022-10-05T09:56:34.003" v="18" actId="47"/>
        <pc:sldMkLst>
          <pc:docMk/>
          <pc:sldMk cId="938039169" sldId="284"/>
        </pc:sldMkLst>
      </pc:sldChg>
      <pc:sldChg chg="del">
        <pc:chgData name="Sara Muneeb" userId="29b624b1-a719-43f5-9b52-388cd4043c04" providerId="ADAL" clId="{3F7FB391-E689-4438-9E08-5EC6E3D820C0}" dt="2022-10-05T09:56:34.003" v="18" actId="47"/>
        <pc:sldMkLst>
          <pc:docMk/>
          <pc:sldMk cId="2063745838" sldId="286"/>
        </pc:sldMkLst>
      </pc:sldChg>
      <pc:sldChg chg="del">
        <pc:chgData name="Sara Muneeb" userId="29b624b1-a719-43f5-9b52-388cd4043c04" providerId="ADAL" clId="{3F7FB391-E689-4438-9E08-5EC6E3D820C0}" dt="2022-10-05T09:56:34.003" v="18" actId="47"/>
        <pc:sldMkLst>
          <pc:docMk/>
          <pc:sldMk cId="1044308845" sldId="287"/>
        </pc:sldMkLst>
      </pc:sldChg>
      <pc:sldChg chg="del">
        <pc:chgData name="Sara Muneeb" userId="29b624b1-a719-43f5-9b52-388cd4043c04" providerId="ADAL" clId="{3F7FB391-E689-4438-9E08-5EC6E3D820C0}" dt="2022-10-05T09:56:34.003" v="18" actId="47"/>
        <pc:sldMkLst>
          <pc:docMk/>
          <pc:sldMk cId="1104968559" sldId="289"/>
        </pc:sldMkLst>
      </pc:sldChg>
      <pc:sldChg chg="del">
        <pc:chgData name="Sara Muneeb" userId="29b624b1-a719-43f5-9b52-388cd4043c04" providerId="ADAL" clId="{3F7FB391-E689-4438-9E08-5EC6E3D820C0}" dt="2022-10-05T09:56:34.003" v="18" actId="47"/>
        <pc:sldMkLst>
          <pc:docMk/>
          <pc:sldMk cId="52606917" sldId="292"/>
        </pc:sldMkLst>
      </pc:sldChg>
      <pc:sldChg chg="del">
        <pc:chgData name="Sara Muneeb" userId="29b624b1-a719-43f5-9b52-388cd4043c04" providerId="ADAL" clId="{3F7FB391-E689-4438-9E08-5EC6E3D820C0}" dt="2022-10-05T09:56:34.003" v="18" actId="47"/>
        <pc:sldMkLst>
          <pc:docMk/>
          <pc:sldMk cId="1356901708" sldId="293"/>
        </pc:sldMkLst>
      </pc:sldChg>
      <pc:sldChg chg="del">
        <pc:chgData name="Sara Muneeb" userId="29b624b1-a719-43f5-9b52-388cd4043c04" providerId="ADAL" clId="{3F7FB391-E689-4438-9E08-5EC6E3D820C0}" dt="2022-10-05T09:56:34.003" v="18" actId="47"/>
        <pc:sldMkLst>
          <pc:docMk/>
          <pc:sldMk cId="3263305752" sldId="294"/>
        </pc:sldMkLst>
      </pc:sldChg>
      <pc:sldChg chg="del">
        <pc:chgData name="Sara Muneeb" userId="29b624b1-a719-43f5-9b52-388cd4043c04" providerId="ADAL" clId="{3F7FB391-E689-4438-9E08-5EC6E3D820C0}" dt="2022-10-05T09:56:34.003" v="18" actId="47"/>
        <pc:sldMkLst>
          <pc:docMk/>
          <pc:sldMk cId="415582154" sldId="295"/>
        </pc:sldMkLst>
      </pc:sldChg>
      <pc:sldChg chg="del">
        <pc:chgData name="Sara Muneeb" userId="29b624b1-a719-43f5-9b52-388cd4043c04" providerId="ADAL" clId="{3F7FB391-E689-4438-9E08-5EC6E3D820C0}" dt="2022-10-05T09:56:34.003" v="18" actId="47"/>
        <pc:sldMkLst>
          <pc:docMk/>
          <pc:sldMk cId="4129240445" sldId="296"/>
        </pc:sldMkLst>
      </pc:sldChg>
      <pc:sldChg chg="del">
        <pc:chgData name="Sara Muneeb" userId="29b624b1-a719-43f5-9b52-388cd4043c04" providerId="ADAL" clId="{3F7FB391-E689-4438-9E08-5EC6E3D820C0}" dt="2022-10-05T09:56:34.003" v="18" actId="47"/>
        <pc:sldMkLst>
          <pc:docMk/>
          <pc:sldMk cId="538218730" sldId="297"/>
        </pc:sldMkLst>
      </pc:sldChg>
      <pc:sldChg chg="del">
        <pc:chgData name="Sara Muneeb" userId="29b624b1-a719-43f5-9b52-388cd4043c04" providerId="ADAL" clId="{3F7FB391-E689-4438-9E08-5EC6E3D820C0}" dt="2022-10-05T09:56:34.003" v="18" actId="47"/>
        <pc:sldMkLst>
          <pc:docMk/>
          <pc:sldMk cId="2682898875" sldId="298"/>
        </pc:sldMkLst>
      </pc:sldChg>
      <pc:sldChg chg="del">
        <pc:chgData name="Sara Muneeb" userId="29b624b1-a719-43f5-9b52-388cd4043c04" providerId="ADAL" clId="{3F7FB391-E689-4438-9E08-5EC6E3D820C0}" dt="2022-10-05T09:56:34.003" v="18" actId="47"/>
        <pc:sldMkLst>
          <pc:docMk/>
          <pc:sldMk cId="3403539787" sldId="301"/>
        </pc:sldMkLst>
      </pc:sldChg>
      <pc:sldChg chg="del">
        <pc:chgData name="Sara Muneeb" userId="29b624b1-a719-43f5-9b52-388cd4043c04" providerId="ADAL" clId="{3F7FB391-E689-4438-9E08-5EC6E3D820C0}" dt="2022-10-05T09:56:34.003" v="18" actId="47"/>
        <pc:sldMkLst>
          <pc:docMk/>
          <pc:sldMk cId="3637490053" sldId="302"/>
        </pc:sldMkLst>
      </pc:sldChg>
      <pc:sldChg chg="del">
        <pc:chgData name="Sara Muneeb" userId="29b624b1-a719-43f5-9b52-388cd4043c04" providerId="ADAL" clId="{3F7FB391-E689-4438-9E08-5EC6E3D820C0}" dt="2022-10-05T09:56:34.003" v="18" actId="47"/>
        <pc:sldMkLst>
          <pc:docMk/>
          <pc:sldMk cId="2876852152" sldId="303"/>
        </pc:sldMkLst>
      </pc:sldChg>
      <pc:sldChg chg="del">
        <pc:chgData name="Sara Muneeb" userId="29b624b1-a719-43f5-9b52-388cd4043c04" providerId="ADAL" clId="{3F7FB391-E689-4438-9E08-5EC6E3D820C0}" dt="2022-10-05T09:56:34.003" v="18" actId="47"/>
        <pc:sldMkLst>
          <pc:docMk/>
          <pc:sldMk cId="86923313" sldId="304"/>
        </pc:sldMkLst>
      </pc:sldChg>
      <pc:sldChg chg="del">
        <pc:chgData name="Sara Muneeb" userId="29b624b1-a719-43f5-9b52-388cd4043c04" providerId="ADAL" clId="{3F7FB391-E689-4438-9E08-5EC6E3D820C0}" dt="2022-10-05T09:56:34.003" v="18" actId="47"/>
        <pc:sldMkLst>
          <pc:docMk/>
          <pc:sldMk cId="4106586161" sldId="305"/>
        </pc:sldMkLst>
      </pc:sldChg>
      <pc:sldChg chg="del">
        <pc:chgData name="Sara Muneeb" userId="29b624b1-a719-43f5-9b52-388cd4043c04" providerId="ADAL" clId="{3F7FB391-E689-4438-9E08-5EC6E3D820C0}" dt="2022-10-05T09:56:34.003" v="18" actId="47"/>
        <pc:sldMkLst>
          <pc:docMk/>
          <pc:sldMk cId="4157403971" sldId="306"/>
        </pc:sldMkLst>
      </pc:sldChg>
      <pc:sldChg chg="del">
        <pc:chgData name="Sara Muneeb" userId="29b624b1-a719-43f5-9b52-388cd4043c04" providerId="ADAL" clId="{3F7FB391-E689-4438-9E08-5EC6E3D820C0}" dt="2022-10-05T09:56:34.003" v="18" actId="47"/>
        <pc:sldMkLst>
          <pc:docMk/>
          <pc:sldMk cId="3279694682" sldId="307"/>
        </pc:sldMkLst>
      </pc:sldChg>
      <pc:sldChg chg="del">
        <pc:chgData name="Sara Muneeb" userId="29b624b1-a719-43f5-9b52-388cd4043c04" providerId="ADAL" clId="{3F7FB391-E689-4438-9E08-5EC6E3D820C0}" dt="2022-10-05T09:56:34.003" v="18" actId="47"/>
        <pc:sldMkLst>
          <pc:docMk/>
          <pc:sldMk cId="3534911287" sldId="308"/>
        </pc:sldMkLst>
      </pc:sldChg>
      <pc:sldChg chg="del">
        <pc:chgData name="Sara Muneeb" userId="29b624b1-a719-43f5-9b52-388cd4043c04" providerId="ADAL" clId="{3F7FB391-E689-4438-9E08-5EC6E3D820C0}" dt="2022-10-05T09:56:34.003" v="18" actId="47"/>
        <pc:sldMkLst>
          <pc:docMk/>
          <pc:sldMk cId="342350972" sldId="309"/>
        </pc:sldMkLst>
      </pc:sldChg>
      <pc:sldChg chg="del">
        <pc:chgData name="Sara Muneeb" userId="29b624b1-a719-43f5-9b52-388cd4043c04" providerId="ADAL" clId="{3F7FB391-E689-4438-9E08-5EC6E3D820C0}" dt="2022-10-05T09:56:34.003" v="18" actId="47"/>
        <pc:sldMkLst>
          <pc:docMk/>
          <pc:sldMk cId="3045204456" sldId="310"/>
        </pc:sldMkLst>
      </pc:sldChg>
      <pc:sldChg chg="del">
        <pc:chgData name="Sara Muneeb" userId="29b624b1-a719-43f5-9b52-388cd4043c04" providerId="ADAL" clId="{3F7FB391-E689-4438-9E08-5EC6E3D820C0}" dt="2022-10-05T09:56:34.003" v="18" actId="47"/>
        <pc:sldMkLst>
          <pc:docMk/>
          <pc:sldMk cId="1345374263" sldId="311"/>
        </pc:sldMkLst>
      </pc:sldChg>
      <pc:sldChg chg="del">
        <pc:chgData name="Sara Muneeb" userId="29b624b1-a719-43f5-9b52-388cd4043c04" providerId="ADAL" clId="{3F7FB391-E689-4438-9E08-5EC6E3D820C0}" dt="2022-10-05T09:56:34.003" v="18" actId="47"/>
        <pc:sldMkLst>
          <pc:docMk/>
          <pc:sldMk cId="2694764269" sldId="312"/>
        </pc:sldMkLst>
      </pc:sldChg>
      <pc:sldChg chg="del">
        <pc:chgData name="Sara Muneeb" userId="29b624b1-a719-43f5-9b52-388cd4043c04" providerId="ADAL" clId="{3F7FB391-E689-4438-9E08-5EC6E3D820C0}" dt="2022-10-05T09:56:34.003" v="18" actId="47"/>
        <pc:sldMkLst>
          <pc:docMk/>
          <pc:sldMk cId="2773881193" sldId="314"/>
        </pc:sldMkLst>
      </pc:sldChg>
      <pc:sldChg chg="del">
        <pc:chgData name="Sara Muneeb" userId="29b624b1-a719-43f5-9b52-388cd4043c04" providerId="ADAL" clId="{3F7FB391-E689-4438-9E08-5EC6E3D820C0}" dt="2022-10-05T09:56:34.003" v="18" actId="47"/>
        <pc:sldMkLst>
          <pc:docMk/>
          <pc:sldMk cId="1482266729" sldId="315"/>
        </pc:sldMkLst>
      </pc:sldChg>
      <pc:sldChg chg="del">
        <pc:chgData name="Sara Muneeb" userId="29b624b1-a719-43f5-9b52-388cd4043c04" providerId="ADAL" clId="{3F7FB391-E689-4438-9E08-5EC6E3D820C0}" dt="2022-10-05T09:56:34.003" v="18" actId="47"/>
        <pc:sldMkLst>
          <pc:docMk/>
          <pc:sldMk cId="34162203" sldId="318"/>
        </pc:sldMkLst>
      </pc:sldChg>
      <pc:sldChg chg="del">
        <pc:chgData name="Sara Muneeb" userId="29b624b1-a719-43f5-9b52-388cd4043c04" providerId="ADAL" clId="{3F7FB391-E689-4438-9E08-5EC6E3D820C0}" dt="2022-10-05T09:56:34.003" v="18" actId="47"/>
        <pc:sldMkLst>
          <pc:docMk/>
          <pc:sldMk cId="2945653139" sldId="319"/>
        </pc:sldMkLst>
      </pc:sldChg>
      <pc:sldChg chg="del">
        <pc:chgData name="Sara Muneeb" userId="29b624b1-a719-43f5-9b52-388cd4043c04" providerId="ADAL" clId="{3F7FB391-E689-4438-9E08-5EC6E3D820C0}" dt="2022-10-05T09:56:34.003" v="18" actId="47"/>
        <pc:sldMkLst>
          <pc:docMk/>
          <pc:sldMk cId="854609834" sldId="320"/>
        </pc:sldMkLst>
      </pc:sldChg>
      <pc:sldChg chg="del">
        <pc:chgData name="Sara Muneeb" userId="29b624b1-a719-43f5-9b52-388cd4043c04" providerId="ADAL" clId="{3F7FB391-E689-4438-9E08-5EC6E3D820C0}" dt="2022-10-05T09:56:34.003" v="18" actId="47"/>
        <pc:sldMkLst>
          <pc:docMk/>
          <pc:sldMk cId="406449667" sldId="321"/>
        </pc:sldMkLst>
      </pc:sldChg>
      <pc:sldChg chg="del">
        <pc:chgData name="Sara Muneeb" userId="29b624b1-a719-43f5-9b52-388cd4043c04" providerId="ADAL" clId="{3F7FB391-E689-4438-9E08-5EC6E3D820C0}" dt="2022-10-05T09:56:34.003" v="18" actId="47"/>
        <pc:sldMkLst>
          <pc:docMk/>
          <pc:sldMk cId="1151827555" sldId="323"/>
        </pc:sldMkLst>
      </pc:sldChg>
      <pc:sldChg chg="del">
        <pc:chgData name="Sara Muneeb" userId="29b624b1-a719-43f5-9b52-388cd4043c04" providerId="ADAL" clId="{3F7FB391-E689-4438-9E08-5EC6E3D820C0}" dt="2022-10-05T09:56:34.003" v="18" actId="47"/>
        <pc:sldMkLst>
          <pc:docMk/>
          <pc:sldMk cId="566433223" sldId="325"/>
        </pc:sldMkLst>
      </pc:sldChg>
      <pc:sldChg chg="del">
        <pc:chgData name="Sara Muneeb" userId="29b624b1-a719-43f5-9b52-388cd4043c04" providerId="ADAL" clId="{3F7FB391-E689-4438-9E08-5EC6E3D820C0}" dt="2022-10-05T09:56:34.003" v="18" actId="47"/>
        <pc:sldMkLst>
          <pc:docMk/>
          <pc:sldMk cId="3425390869" sldId="327"/>
        </pc:sldMkLst>
      </pc:sldChg>
      <pc:sldChg chg="del">
        <pc:chgData name="Sara Muneeb" userId="29b624b1-a719-43f5-9b52-388cd4043c04" providerId="ADAL" clId="{3F7FB391-E689-4438-9E08-5EC6E3D820C0}" dt="2022-10-05T09:56:34.003" v="18" actId="47"/>
        <pc:sldMkLst>
          <pc:docMk/>
          <pc:sldMk cId="3494110084" sldId="328"/>
        </pc:sldMkLst>
      </pc:sldChg>
      <pc:sldChg chg="del">
        <pc:chgData name="Sara Muneeb" userId="29b624b1-a719-43f5-9b52-388cd4043c04" providerId="ADAL" clId="{3F7FB391-E689-4438-9E08-5EC6E3D820C0}" dt="2022-10-05T09:56:34.003" v="18" actId="47"/>
        <pc:sldMkLst>
          <pc:docMk/>
          <pc:sldMk cId="3427912561" sldId="330"/>
        </pc:sldMkLst>
      </pc:sldChg>
      <pc:sldChg chg="del">
        <pc:chgData name="Sara Muneeb" userId="29b624b1-a719-43f5-9b52-388cd4043c04" providerId="ADAL" clId="{3F7FB391-E689-4438-9E08-5EC6E3D820C0}" dt="2022-10-05T09:56:34.003" v="18" actId="47"/>
        <pc:sldMkLst>
          <pc:docMk/>
          <pc:sldMk cId="3349574719" sldId="331"/>
        </pc:sldMkLst>
      </pc:sldChg>
      <pc:sldChg chg="del">
        <pc:chgData name="Sara Muneeb" userId="29b624b1-a719-43f5-9b52-388cd4043c04" providerId="ADAL" clId="{3F7FB391-E689-4438-9E08-5EC6E3D820C0}" dt="2022-10-05T09:56:34.003" v="18" actId="47"/>
        <pc:sldMkLst>
          <pc:docMk/>
          <pc:sldMk cId="3430477893" sldId="332"/>
        </pc:sldMkLst>
      </pc:sldChg>
      <pc:sldChg chg="del">
        <pc:chgData name="Sara Muneeb" userId="29b624b1-a719-43f5-9b52-388cd4043c04" providerId="ADAL" clId="{3F7FB391-E689-4438-9E08-5EC6E3D820C0}" dt="2022-10-05T09:56:34.003" v="18" actId="47"/>
        <pc:sldMkLst>
          <pc:docMk/>
          <pc:sldMk cId="3917894372" sldId="333"/>
        </pc:sldMkLst>
      </pc:sldChg>
      <pc:sldChg chg="del">
        <pc:chgData name="Sara Muneeb" userId="29b624b1-a719-43f5-9b52-388cd4043c04" providerId="ADAL" clId="{3F7FB391-E689-4438-9E08-5EC6E3D820C0}" dt="2022-10-05T09:56:34.003" v="18" actId="47"/>
        <pc:sldMkLst>
          <pc:docMk/>
          <pc:sldMk cId="8593176" sldId="335"/>
        </pc:sldMkLst>
      </pc:sldChg>
      <pc:sldChg chg="del">
        <pc:chgData name="Sara Muneeb" userId="29b624b1-a719-43f5-9b52-388cd4043c04" providerId="ADAL" clId="{3F7FB391-E689-4438-9E08-5EC6E3D820C0}" dt="2022-10-05T09:56:34.003" v="18" actId="47"/>
        <pc:sldMkLst>
          <pc:docMk/>
          <pc:sldMk cId="633161056" sldId="337"/>
        </pc:sldMkLst>
      </pc:sldChg>
      <pc:sldChg chg="del">
        <pc:chgData name="Sara Muneeb" userId="29b624b1-a719-43f5-9b52-388cd4043c04" providerId="ADAL" clId="{3F7FB391-E689-4438-9E08-5EC6E3D820C0}" dt="2022-10-05T09:56:34.003" v="18" actId="47"/>
        <pc:sldMkLst>
          <pc:docMk/>
          <pc:sldMk cId="3882494558" sldId="341"/>
        </pc:sldMkLst>
      </pc:sldChg>
      <pc:sldChg chg="del">
        <pc:chgData name="Sara Muneeb" userId="29b624b1-a719-43f5-9b52-388cd4043c04" providerId="ADAL" clId="{3F7FB391-E689-4438-9E08-5EC6E3D820C0}" dt="2022-10-05T09:56:34.003" v="18" actId="47"/>
        <pc:sldMkLst>
          <pc:docMk/>
          <pc:sldMk cId="2698458265" sldId="342"/>
        </pc:sldMkLst>
      </pc:sldChg>
      <pc:sldChg chg="del">
        <pc:chgData name="Sara Muneeb" userId="29b624b1-a719-43f5-9b52-388cd4043c04" providerId="ADAL" clId="{3F7FB391-E689-4438-9E08-5EC6E3D820C0}" dt="2022-10-05T09:56:34.003" v="18" actId="47"/>
        <pc:sldMkLst>
          <pc:docMk/>
          <pc:sldMk cId="2513089267" sldId="343"/>
        </pc:sldMkLst>
      </pc:sldChg>
      <pc:sldChg chg="del">
        <pc:chgData name="Sara Muneeb" userId="29b624b1-a719-43f5-9b52-388cd4043c04" providerId="ADAL" clId="{3F7FB391-E689-4438-9E08-5EC6E3D820C0}" dt="2022-10-05T09:56:34.003" v="18" actId="47"/>
        <pc:sldMkLst>
          <pc:docMk/>
          <pc:sldMk cId="405946211" sldId="344"/>
        </pc:sldMkLst>
      </pc:sldChg>
      <pc:sldChg chg="del">
        <pc:chgData name="Sara Muneeb" userId="29b624b1-a719-43f5-9b52-388cd4043c04" providerId="ADAL" clId="{3F7FB391-E689-4438-9E08-5EC6E3D820C0}" dt="2022-10-05T09:56:34.003" v="18" actId="47"/>
        <pc:sldMkLst>
          <pc:docMk/>
          <pc:sldMk cId="2989140334" sldId="345"/>
        </pc:sldMkLst>
      </pc:sldChg>
      <pc:sldChg chg="del">
        <pc:chgData name="Sara Muneeb" userId="29b624b1-a719-43f5-9b52-388cd4043c04" providerId="ADAL" clId="{3F7FB391-E689-4438-9E08-5EC6E3D820C0}" dt="2022-10-05T09:56:34.003" v="18" actId="47"/>
        <pc:sldMkLst>
          <pc:docMk/>
          <pc:sldMk cId="3678470995" sldId="346"/>
        </pc:sldMkLst>
      </pc:sldChg>
      <pc:sldChg chg="del">
        <pc:chgData name="Sara Muneeb" userId="29b624b1-a719-43f5-9b52-388cd4043c04" providerId="ADAL" clId="{3F7FB391-E689-4438-9E08-5EC6E3D820C0}" dt="2022-10-05T09:56:34.003" v="18" actId="47"/>
        <pc:sldMkLst>
          <pc:docMk/>
          <pc:sldMk cId="2185956998" sldId="347"/>
        </pc:sldMkLst>
      </pc:sldChg>
      <pc:sldChg chg="del">
        <pc:chgData name="Sara Muneeb" userId="29b624b1-a719-43f5-9b52-388cd4043c04" providerId="ADAL" clId="{3F7FB391-E689-4438-9E08-5EC6E3D820C0}" dt="2022-10-05T09:56:34.003" v="18" actId="47"/>
        <pc:sldMkLst>
          <pc:docMk/>
          <pc:sldMk cId="1296041024" sldId="348"/>
        </pc:sldMkLst>
      </pc:sldChg>
      <pc:sldChg chg="del">
        <pc:chgData name="Sara Muneeb" userId="29b624b1-a719-43f5-9b52-388cd4043c04" providerId="ADAL" clId="{3F7FB391-E689-4438-9E08-5EC6E3D820C0}" dt="2022-10-05T09:56:34.003" v="18" actId="47"/>
        <pc:sldMkLst>
          <pc:docMk/>
          <pc:sldMk cId="1638390018" sldId="350"/>
        </pc:sldMkLst>
      </pc:sldChg>
      <pc:sldChg chg="del">
        <pc:chgData name="Sara Muneeb" userId="29b624b1-a719-43f5-9b52-388cd4043c04" providerId="ADAL" clId="{3F7FB391-E689-4438-9E08-5EC6E3D820C0}" dt="2022-10-05T09:56:34.003" v="18" actId="47"/>
        <pc:sldMkLst>
          <pc:docMk/>
          <pc:sldMk cId="2210810185" sldId="351"/>
        </pc:sldMkLst>
      </pc:sldChg>
      <pc:sldChg chg="del">
        <pc:chgData name="Sara Muneeb" userId="29b624b1-a719-43f5-9b52-388cd4043c04" providerId="ADAL" clId="{3F7FB391-E689-4438-9E08-5EC6E3D820C0}" dt="2022-10-05T09:56:34.003" v="18" actId="47"/>
        <pc:sldMkLst>
          <pc:docMk/>
          <pc:sldMk cId="1182734953" sldId="352"/>
        </pc:sldMkLst>
      </pc:sldChg>
      <pc:sldChg chg="del">
        <pc:chgData name="Sara Muneeb" userId="29b624b1-a719-43f5-9b52-388cd4043c04" providerId="ADAL" clId="{3F7FB391-E689-4438-9E08-5EC6E3D820C0}" dt="2022-10-05T09:56:34.003" v="18" actId="47"/>
        <pc:sldMkLst>
          <pc:docMk/>
          <pc:sldMk cId="3733716193" sldId="353"/>
        </pc:sldMkLst>
      </pc:sldChg>
      <pc:sldChg chg="del">
        <pc:chgData name="Sara Muneeb" userId="29b624b1-a719-43f5-9b52-388cd4043c04" providerId="ADAL" clId="{3F7FB391-E689-4438-9E08-5EC6E3D820C0}" dt="2022-10-05T09:56:34.003" v="18" actId="47"/>
        <pc:sldMkLst>
          <pc:docMk/>
          <pc:sldMk cId="2260623248" sldId="354"/>
        </pc:sldMkLst>
      </pc:sldChg>
      <pc:sldChg chg="del">
        <pc:chgData name="Sara Muneeb" userId="29b624b1-a719-43f5-9b52-388cd4043c04" providerId="ADAL" clId="{3F7FB391-E689-4438-9E08-5EC6E3D820C0}" dt="2022-10-05T09:56:34.003" v="18" actId="47"/>
        <pc:sldMkLst>
          <pc:docMk/>
          <pc:sldMk cId="2264247476" sldId="355"/>
        </pc:sldMkLst>
      </pc:sldChg>
      <pc:sldChg chg="del">
        <pc:chgData name="Sara Muneeb" userId="29b624b1-a719-43f5-9b52-388cd4043c04" providerId="ADAL" clId="{3F7FB391-E689-4438-9E08-5EC6E3D820C0}" dt="2022-10-05T09:56:34.003" v="18" actId="47"/>
        <pc:sldMkLst>
          <pc:docMk/>
          <pc:sldMk cId="1908950209" sldId="356"/>
        </pc:sldMkLst>
      </pc:sldChg>
      <pc:sldChg chg="del">
        <pc:chgData name="Sara Muneeb" userId="29b624b1-a719-43f5-9b52-388cd4043c04" providerId="ADAL" clId="{3F7FB391-E689-4438-9E08-5EC6E3D820C0}" dt="2022-10-05T09:56:34.003" v="18" actId="47"/>
        <pc:sldMkLst>
          <pc:docMk/>
          <pc:sldMk cId="2628421753" sldId="357"/>
        </pc:sldMkLst>
      </pc:sldChg>
      <pc:sldChg chg="del">
        <pc:chgData name="Sara Muneeb" userId="29b624b1-a719-43f5-9b52-388cd4043c04" providerId="ADAL" clId="{3F7FB391-E689-4438-9E08-5EC6E3D820C0}" dt="2022-10-05T09:56:34.003" v="18" actId="47"/>
        <pc:sldMkLst>
          <pc:docMk/>
          <pc:sldMk cId="4206157969" sldId="358"/>
        </pc:sldMkLst>
      </pc:sldChg>
      <pc:sldChg chg="del">
        <pc:chgData name="Sara Muneeb" userId="29b624b1-a719-43f5-9b52-388cd4043c04" providerId="ADAL" clId="{3F7FB391-E689-4438-9E08-5EC6E3D820C0}" dt="2022-10-05T09:56:34.003" v="18" actId="47"/>
        <pc:sldMkLst>
          <pc:docMk/>
          <pc:sldMk cId="487906918" sldId="359"/>
        </pc:sldMkLst>
      </pc:sldChg>
      <pc:sldChg chg="del">
        <pc:chgData name="Sara Muneeb" userId="29b624b1-a719-43f5-9b52-388cd4043c04" providerId="ADAL" clId="{3F7FB391-E689-4438-9E08-5EC6E3D820C0}" dt="2022-10-05T09:56:34.003" v="18" actId="47"/>
        <pc:sldMkLst>
          <pc:docMk/>
          <pc:sldMk cId="518102146" sldId="360"/>
        </pc:sldMkLst>
      </pc:sldChg>
      <pc:sldChg chg="del">
        <pc:chgData name="Sara Muneeb" userId="29b624b1-a719-43f5-9b52-388cd4043c04" providerId="ADAL" clId="{3F7FB391-E689-4438-9E08-5EC6E3D820C0}" dt="2022-10-05T09:56:34.003" v="18" actId="47"/>
        <pc:sldMkLst>
          <pc:docMk/>
          <pc:sldMk cId="3846287848" sldId="361"/>
        </pc:sldMkLst>
      </pc:sldChg>
      <pc:sldChg chg="del">
        <pc:chgData name="Sara Muneeb" userId="29b624b1-a719-43f5-9b52-388cd4043c04" providerId="ADAL" clId="{3F7FB391-E689-4438-9E08-5EC6E3D820C0}" dt="2022-10-05T09:56:34.003" v="18" actId="47"/>
        <pc:sldMkLst>
          <pc:docMk/>
          <pc:sldMk cId="3058882324" sldId="362"/>
        </pc:sldMkLst>
      </pc:sldChg>
      <pc:sldChg chg="del">
        <pc:chgData name="Sara Muneeb" userId="29b624b1-a719-43f5-9b52-388cd4043c04" providerId="ADAL" clId="{3F7FB391-E689-4438-9E08-5EC6E3D820C0}" dt="2022-10-05T09:56:34.003" v="18" actId="47"/>
        <pc:sldMkLst>
          <pc:docMk/>
          <pc:sldMk cId="2788614881" sldId="363"/>
        </pc:sldMkLst>
      </pc:sldChg>
      <pc:sldChg chg="del">
        <pc:chgData name="Sara Muneeb" userId="29b624b1-a719-43f5-9b52-388cd4043c04" providerId="ADAL" clId="{3F7FB391-E689-4438-9E08-5EC6E3D820C0}" dt="2022-10-05T09:56:34.003" v="18" actId="47"/>
        <pc:sldMkLst>
          <pc:docMk/>
          <pc:sldMk cId="3550203735" sldId="364"/>
        </pc:sldMkLst>
      </pc:sldChg>
      <pc:sldChg chg="del">
        <pc:chgData name="Sara Muneeb" userId="29b624b1-a719-43f5-9b52-388cd4043c04" providerId="ADAL" clId="{3F7FB391-E689-4438-9E08-5EC6E3D820C0}" dt="2022-10-05T09:56:34.003" v="18" actId="47"/>
        <pc:sldMkLst>
          <pc:docMk/>
          <pc:sldMk cId="3084047886" sldId="365"/>
        </pc:sldMkLst>
      </pc:sldChg>
      <pc:sldChg chg="del">
        <pc:chgData name="Sara Muneeb" userId="29b624b1-a719-43f5-9b52-388cd4043c04" providerId="ADAL" clId="{3F7FB391-E689-4438-9E08-5EC6E3D820C0}" dt="2022-10-05T09:56:34.003" v="18" actId="47"/>
        <pc:sldMkLst>
          <pc:docMk/>
          <pc:sldMk cId="704692413" sldId="366"/>
        </pc:sldMkLst>
      </pc:sldChg>
      <pc:sldChg chg="del">
        <pc:chgData name="Sara Muneeb" userId="29b624b1-a719-43f5-9b52-388cd4043c04" providerId="ADAL" clId="{3F7FB391-E689-4438-9E08-5EC6E3D820C0}" dt="2022-10-05T09:56:34.003" v="18" actId="47"/>
        <pc:sldMkLst>
          <pc:docMk/>
          <pc:sldMk cId="1996185751" sldId="367"/>
        </pc:sldMkLst>
      </pc:sldChg>
      <pc:sldChg chg="del">
        <pc:chgData name="Sara Muneeb" userId="29b624b1-a719-43f5-9b52-388cd4043c04" providerId="ADAL" clId="{3F7FB391-E689-4438-9E08-5EC6E3D820C0}" dt="2022-10-05T09:56:34.003" v="18" actId="47"/>
        <pc:sldMkLst>
          <pc:docMk/>
          <pc:sldMk cId="613638807" sldId="368"/>
        </pc:sldMkLst>
      </pc:sldChg>
      <pc:sldChg chg="del">
        <pc:chgData name="Sara Muneeb" userId="29b624b1-a719-43f5-9b52-388cd4043c04" providerId="ADAL" clId="{3F7FB391-E689-4438-9E08-5EC6E3D820C0}" dt="2022-10-05T09:56:34.003" v="18" actId="47"/>
        <pc:sldMkLst>
          <pc:docMk/>
          <pc:sldMk cId="2692040407" sldId="369"/>
        </pc:sldMkLst>
      </pc:sldChg>
    </pc:docChg>
  </pc:docChgLst>
  <pc:docChgLst>
    <pc:chgData name="Sara Muneeb" userId="29b624b1-a719-43f5-9b52-388cd4043c04" providerId="ADAL" clId="{9EA09CCF-4EB7-41FB-BFE4-3693A5C2ED1B}"/>
    <pc:docChg chg="undo custSel addSld delSld modSld sldOrd modNotesMaster">
      <pc:chgData name="Sara Muneeb" userId="29b624b1-a719-43f5-9b52-388cd4043c04" providerId="ADAL" clId="{9EA09CCF-4EB7-41FB-BFE4-3693A5C2ED1B}" dt="2022-09-26T14:10:47.952" v="4078" actId="20577"/>
      <pc:docMkLst>
        <pc:docMk/>
      </pc:docMkLst>
      <pc:sldChg chg="modSp mod">
        <pc:chgData name="Sara Muneeb" userId="29b624b1-a719-43f5-9b52-388cd4043c04" providerId="ADAL" clId="{9EA09CCF-4EB7-41FB-BFE4-3693A5C2ED1B}" dt="2022-09-21T08:00:16.642" v="66" actId="1076"/>
        <pc:sldMkLst>
          <pc:docMk/>
          <pc:sldMk cId="2984185032" sldId="256"/>
        </pc:sldMkLst>
        <pc:spChg chg="mod">
          <ac:chgData name="Sara Muneeb" userId="29b624b1-a719-43f5-9b52-388cd4043c04" providerId="ADAL" clId="{9EA09CCF-4EB7-41FB-BFE4-3693A5C2ED1B}" dt="2022-09-21T08:00:06.785" v="65" actId="20577"/>
          <ac:spMkLst>
            <pc:docMk/>
            <pc:sldMk cId="2984185032" sldId="256"/>
            <ac:spMk id="2" creationId="{00000000-0000-0000-0000-000000000000}"/>
          </ac:spMkLst>
        </pc:spChg>
        <pc:spChg chg="mod">
          <ac:chgData name="Sara Muneeb" userId="29b624b1-a719-43f5-9b52-388cd4043c04" providerId="ADAL" clId="{9EA09CCF-4EB7-41FB-BFE4-3693A5C2ED1B}" dt="2022-09-21T08:00:16.642" v="66" actId="1076"/>
          <ac:spMkLst>
            <pc:docMk/>
            <pc:sldMk cId="2984185032" sldId="256"/>
            <ac:spMk id="3" creationId="{00000000-0000-0000-0000-000000000000}"/>
          </ac:spMkLst>
        </pc:spChg>
      </pc:sldChg>
      <pc:sldChg chg="addSp modSp mod">
        <pc:chgData name="Sara Muneeb" userId="29b624b1-a719-43f5-9b52-388cd4043c04" providerId="ADAL" clId="{9EA09CCF-4EB7-41FB-BFE4-3693A5C2ED1B}" dt="2022-09-21T08:04:34.256" v="160" actId="1076"/>
        <pc:sldMkLst>
          <pc:docMk/>
          <pc:sldMk cId="4179302358" sldId="257"/>
        </pc:sldMkLst>
        <pc:spChg chg="mod">
          <ac:chgData name="Sara Muneeb" userId="29b624b1-a719-43f5-9b52-388cd4043c04" providerId="ADAL" clId="{9EA09CCF-4EB7-41FB-BFE4-3693A5C2ED1B}" dt="2022-09-21T08:04:22.929" v="157" actId="20577"/>
          <ac:spMkLst>
            <pc:docMk/>
            <pc:sldMk cId="4179302358" sldId="257"/>
            <ac:spMk id="3" creationId="{00000000-0000-0000-0000-000000000000}"/>
          </ac:spMkLst>
        </pc:spChg>
        <pc:picChg chg="add mod">
          <ac:chgData name="Sara Muneeb" userId="29b624b1-a719-43f5-9b52-388cd4043c04" providerId="ADAL" clId="{9EA09CCF-4EB7-41FB-BFE4-3693A5C2ED1B}" dt="2022-09-21T08:04:34.256" v="160" actId="1076"/>
          <ac:picMkLst>
            <pc:docMk/>
            <pc:sldMk cId="4179302358" sldId="257"/>
            <ac:picMk id="5" creationId="{76E6F1F1-BB99-4F6B-577E-A83D6140B971}"/>
          </ac:picMkLst>
        </pc:picChg>
      </pc:sldChg>
      <pc:sldChg chg="addSp delSp modSp mod ord">
        <pc:chgData name="Sara Muneeb" userId="29b624b1-a719-43f5-9b52-388cd4043c04" providerId="ADAL" clId="{9EA09CCF-4EB7-41FB-BFE4-3693A5C2ED1B}" dt="2022-09-26T11:51:10.384" v="1679"/>
        <pc:sldMkLst>
          <pc:docMk/>
          <pc:sldMk cId="2934318247" sldId="258"/>
        </pc:sldMkLst>
        <pc:spChg chg="mod">
          <ac:chgData name="Sara Muneeb" userId="29b624b1-a719-43f5-9b52-388cd4043c04" providerId="ADAL" clId="{9EA09CCF-4EB7-41FB-BFE4-3693A5C2ED1B}" dt="2022-09-21T08:08:02.042" v="176" actId="20577"/>
          <ac:spMkLst>
            <pc:docMk/>
            <pc:sldMk cId="2934318247" sldId="258"/>
            <ac:spMk id="2" creationId="{00000000-0000-0000-0000-000000000000}"/>
          </ac:spMkLst>
        </pc:spChg>
        <pc:spChg chg="add mod">
          <ac:chgData name="Sara Muneeb" userId="29b624b1-a719-43f5-9b52-388cd4043c04" providerId="ADAL" clId="{9EA09CCF-4EB7-41FB-BFE4-3693A5C2ED1B}" dt="2022-09-21T08:14:33.027" v="445" actId="20577"/>
          <ac:spMkLst>
            <pc:docMk/>
            <pc:sldMk cId="2934318247" sldId="258"/>
            <ac:spMk id="3" creationId="{EC1A22C0-E3E8-E9A4-6C27-03443F392EFF}"/>
          </ac:spMkLst>
        </pc:spChg>
        <pc:picChg chg="del">
          <ac:chgData name="Sara Muneeb" userId="29b624b1-a719-43f5-9b52-388cd4043c04" providerId="ADAL" clId="{9EA09CCF-4EB7-41FB-BFE4-3693A5C2ED1B}" dt="2022-09-21T08:12:34.248" v="177" actId="478"/>
          <ac:picMkLst>
            <pc:docMk/>
            <pc:sldMk cId="2934318247" sldId="258"/>
            <ac:picMk id="4" creationId="{4064BD76-F788-4681-821C-DDA0C2688C4B}"/>
          </ac:picMkLst>
        </pc:picChg>
        <pc:picChg chg="del">
          <ac:chgData name="Sara Muneeb" userId="29b624b1-a719-43f5-9b52-388cd4043c04" providerId="ADAL" clId="{9EA09CCF-4EB7-41FB-BFE4-3693A5C2ED1B}" dt="2022-09-21T08:12:34.248" v="177" actId="478"/>
          <ac:picMkLst>
            <pc:docMk/>
            <pc:sldMk cId="2934318247" sldId="258"/>
            <ac:picMk id="1026" creationId="{00000000-0000-0000-0000-000000000000}"/>
          </ac:picMkLst>
        </pc:picChg>
      </pc:sldChg>
      <pc:sldChg chg="addSp delSp modSp add mod">
        <pc:chgData name="Sara Muneeb" userId="29b624b1-a719-43f5-9b52-388cd4043c04" providerId="ADAL" clId="{9EA09CCF-4EB7-41FB-BFE4-3693A5C2ED1B}" dt="2022-09-26T13:14:54.747" v="3111" actId="14100"/>
        <pc:sldMkLst>
          <pc:docMk/>
          <pc:sldMk cId="2349585444" sldId="265"/>
        </pc:sldMkLst>
        <pc:picChg chg="del">
          <ac:chgData name="Sara Muneeb" userId="29b624b1-a719-43f5-9b52-388cd4043c04" providerId="ADAL" clId="{9EA09CCF-4EB7-41FB-BFE4-3693A5C2ED1B}" dt="2022-09-26T13:14:47.167" v="3109" actId="478"/>
          <ac:picMkLst>
            <pc:docMk/>
            <pc:sldMk cId="2349585444" sldId="265"/>
            <ac:picMk id="5" creationId="{0EBDBAE0-32A3-4666-89F7-B4837220E61E}"/>
          </ac:picMkLst>
        </pc:picChg>
        <pc:picChg chg="add mod modCrop">
          <ac:chgData name="Sara Muneeb" userId="29b624b1-a719-43f5-9b52-388cd4043c04" providerId="ADAL" clId="{9EA09CCF-4EB7-41FB-BFE4-3693A5C2ED1B}" dt="2022-09-26T13:14:54.747" v="3111" actId="14100"/>
          <ac:picMkLst>
            <pc:docMk/>
            <pc:sldMk cId="2349585444" sldId="265"/>
            <ac:picMk id="7" creationId="{03380BA2-1430-C7EE-C4F2-1D4E50EBF1F8}"/>
          </ac:picMkLst>
        </pc:picChg>
      </pc:sldChg>
      <pc:sldChg chg="add">
        <pc:chgData name="Sara Muneeb" userId="29b624b1-a719-43f5-9b52-388cd4043c04" providerId="ADAL" clId="{9EA09CCF-4EB7-41FB-BFE4-3693A5C2ED1B}" dt="2022-09-26T13:09:15.512" v="3072"/>
        <pc:sldMkLst>
          <pc:docMk/>
          <pc:sldMk cId="2970711622" sldId="301"/>
        </pc:sldMkLst>
      </pc:sldChg>
      <pc:sldChg chg="modSp add mod">
        <pc:chgData name="Sara Muneeb" userId="29b624b1-a719-43f5-9b52-388cd4043c04" providerId="ADAL" clId="{9EA09CCF-4EB7-41FB-BFE4-3693A5C2ED1B}" dt="2022-09-26T13:56:14.111" v="3906" actId="20577"/>
        <pc:sldMkLst>
          <pc:docMk/>
          <pc:sldMk cId="3978508472" sldId="315"/>
        </pc:sldMkLst>
        <pc:spChg chg="mod">
          <ac:chgData name="Sara Muneeb" userId="29b624b1-a719-43f5-9b52-388cd4043c04" providerId="ADAL" clId="{9EA09CCF-4EB7-41FB-BFE4-3693A5C2ED1B}" dt="2022-09-26T13:56:14.111" v="3906" actId="20577"/>
          <ac:spMkLst>
            <pc:docMk/>
            <pc:sldMk cId="3978508472" sldId="315"/>
            <ac:spMk id="2" creationId="{6D38B25D-F8BE-401F-A49D-33F663DAB505}"/>
          </ac:spMkLst>
        </pc:spChg>
      </pc:sldChg>
      <pc:sldChg chg="add del">
        <pc:chgData name="Sara Muneeb" userId="29b624b1-a719-43f5-9b52-388cd4043c04" providerId="ADAL" clId="{9EA09CCF-4EB7-41FB-BFE4-3693A5C2ED1B}" dt="2022-09-26T13:09:51.332" v="3074" actId="47"/>
        <pc:sldMkLst>
          <pc:docMk/>
          <pc:sldMk cId="3982629120" sldId="318"/>
        </pc:sldMkLst>
      </pc:sldChg>
      <pc:sldChg chg="del">
        <pc:chgData name="Sara Muneeb" userId="29b624b1-a719-43f5-9b52-388cd4043c04" providerId="ADAL" clId="{9EA09CCF-4EB7-41FB-BFE4-3693A5C2ED1B}" dt="2022-09-26T11:51:26.742" v="1680" actId="47"/>
        <pc:sldMkLst>
          <pc:docMk/>
          <pc:sldMk cId="134933159" sldId="326"/>
        </pc:sldMkLst>
      </pc:sldChg>
      <pc:sldChg chg="del">
        <pc:chgData name="Sara Muneeb" userId="29b624b1-a719-43f5-9b52-388cd4043c04" providerId="ADAL" clId="{9EA09CCF-4EB7-41FB-BFE4-3693A5C2ED1B}" dt="2022-09-26T11:51:26.742" v="1680" actId="47"/>
        <pc:sldMkLst>
          <pc:docMk/>
          <pc:sldMk cId="1262520422" sldId="327"/>
        </pc:sldMkLst>
      </pc:sldChg>
      <pc:sldChg chg="del">
        <pc:chgData name="Sara Muneeb" userId="29b624b1-a719-43f5-9b52-388cd4043c04" providerId="ADAL" clId="{9EA09CCF-4EB7-41FB-BFE4-3693A5C2ED1B}" dt="2022-09-26T11:51:26.742" v="1680" actId="47"/>
        <pc:sldMkLst>
          <pc:docMk/>
          <pc:sldMk cId="3780350452" sldId="328"/>
        </pc:sldMkLst>
      </pc:sldChg>
      <pc:sldChg chg="del">
        <pc:chgData name="Sara Muneeb" userId="29b624b1-a719-43f5-9b52-388cd4043c04" providerId="ADAL" clId="{9EA09CCF-4EB7-41FB-BFE4-3693A5C2ED1B}" dt="2022-09-26T11:51:26.742" v="1680" actId="47"/>
        <pc:sldMkLst>
          <pc:docMk/>
          <pc:sldMk cId="1173176202" sldId="329"/>
        </pc:sldMkLst>
      </pc:sldChg>
      <pc:sldChg chg="del">
        <pc:chgData name="Sara Muneeb" userId="29b624b1-a719-43f5-9b52-388cd4043c04" providerId="ADAL" clId="{9EA09CCF-4EB7-41FB-BFE4-3693A5C2ED1B}" dt="2022-09-26T11:51:26.742" v="1680" actId="47"/>
        <pc:sldMkLst>
          <pc:docMk/>
          <pc:sldMk cId="1433651122" sldId="330"/>
        </pc:sldMkLst>
      </pc:sldChg>
      <pc:sldChg chg="del">
        <pc:chgData name="Sara Muneeb" userId="29b624b1-a719-43f5-9b52-388cd4043c04" providerId="ADAL" clId="{9EA09CCF-4EB7-41FB-BFE4-3693A5C2ED1B}" dt="2022-09-26T11:51:26.742" v="1680" actId="47"/>
        <pc:sldMkLst>
          <pc:docMk/>
          <pc:sldMk cId="2587233225" sldId="331"/>
        </pc:sldMkLst>
      </pc:sldChg>
      <pc:sldChg chg="del">
        <pc:chgData name="Sara Muneeb" userId="29b624b1-a719-43f5-9b52-388cd4043c04" providerId="ADAL" clId="{9EA09CCF-4EB7-41FB-BFE4-3693A5C2ED1B}" dt="2022-09-26T11:51:26.742" v="1680" actId="47"/>
        <pc:sldMkLst>
          <pc:docMk/>
          <pc:sldMk cId="3656189529" sldId="332"/>
        </pc:sldMkLst>
      </pc:sldChg>
      <pc:sldChg chg="del">
        <pc:chgData name="Sara Muneeb" userId="29b624b1-a719-43f5-9b52-388cd4043c04" providerId="ADAL" clId="{9EA09CCF-4EB7-41FB-BFE4-3693A5C2ED1B}" dt="2022-09-26T11:51:26.742" v="1680" actId="47"/>
        <pc:sldMkLst>
          <pc:docMk/>
          <pc:sldMk cId="1294312690" sldId="333"/>
        </pc:sldMkLst>
      </pc:sldChg>
      <pc:sldChg chg="del">
        <pc:chgData name="Sara Muneeb" userId="29b624b1-a719-43f5-9b52-388cd4043c04" providerId="ADAL" clId="{9EA09CCF-4EB7-41FB-BFE4-3693A5C2ED1B}" dt="2022-09-26T11:51:26.742" v="1680" actId="47"/>
        <pc:sldMkLst>
          <pc:docMk/>
          <pc:sldMk cId="3683615567" sldId="334"/>
        </pc:sldMkLst>
      </pc:sldChg>
      <pc:sldChg chg="del">
        <pc:chgData name="Sara Muneeb" userId="29b624b1-a719-43f5-9b52-388cd4043c04" providerId="ADAL" clId="{9EA09CCF-4EB7-41FB-BFE4-3693A5C2ED1B}" dt="2022-09-26T11:51:26.742" v="1680" actId="47"/>
        <pc:sldMkLst>
          <pc:docMk/>
          <pc:sldMk cId="1806673627" sldId="335"/>
        </pc:sldMkLst>
      </pc:sldChg>
      <pc:sldChg chg="del">
        <pc:chgData name="Sara Muneeb" userId="29b624b1-a719-43f5-9b52-388cd4043c04" providerId="ADAL" clId="{9EA09CCF-4EB7-41FB-BFE4-3693A5C2ED1B}" dt="2022-09-26T11:51:26.742" v="1680" actId="47"/>
        <pc:sldMkLst>
          <pc:docMk/>
          <pc:sldMk cId="870626910" sldId="336"/>
        </pc:sldMkLst>
      </pc:sldChg>
      <pc:sldChg chg="del">
        <pc:chgData name="Sara Muneeb" userId="29b624b1-a719-43f5-9b52-388cd4043c04" providerId="ADAL" clId="{9EA09CCF-4EB7-41FB-BFE4-3693A5C2ED1B}" dt="2022-09-26T11:51:26.742" v="1680" actId="47"/>
        <pc:sldMkLst>
          <pc:docMk/>
          <pc:sldMk cId="3996656312" sldId="337"/>
        </pc:sldMkLst>
      </pc:sldChg>
      <pc:sldChg chg="del">
        <pc:chgData name="Sara Muneeb" userId="29b624b1-a719-43f5-9b52-388cd4043c04" providerId="ADAL" clId="{9EA09CCF-4EB7-41FB-BFE4-3693A5C2ED1B}" dt="2022-09-26T11:51:26.742" v="1680" actId="47"/>
        <pc:sldMkLst>
          <pc:docMk/>
          <pc:sldMk cId="2893404186" sldId="338"/>
        </pc:sldMkLst>
      </pc:sldChg>
      <pc:sldChg chg="del">
        <pc:chgData name="Sara Muneeb" userId="29b624b1-a719-43f5-9b52-388cd4043c04" providerId="ADAL" clId="{9EA09CCF-4EB7-41FB-BFE4-3693A5C2ED1B}" dt="2022-09-26T11:51:26.742" v="1680" actId="47"/>
        <pc:sldMkLst>
          <pc:docMk/>
          <pc:sldMk cId="2809689417" sldId="339"/>
        </pc:sldMkLst>
      </pc:sldChg>
      <pc:sldChg chg="del">
        <pc:chgData name="Sara Muneeb" userId="29b624b1-a719-43f5-9b52-388cd4043c04" providerId="ADAL" clId="{9EA09CCF-4EB7-41FB-BFE4-3693A5C2ED1B}" dt="2022-09-26T11:51:26.742" v="1680" actId="47"/>
        <pc:sldMkLst>
          <pc:docMk/>
          <pc:sldMk cId="261300321" sldId="340"/>
        </pc:sldMkLst>
      </pc:sldChg>
      <pc:sldChg chg="del">
        <pc:chgData name="Sara Muneeb" userId="29b624b1-a719-43f5-9b52-388cd4043c04" providerId="ADAL" clId="{9EA09CCF-4EB7-41FB-BFE4-3693A5C2ED1B}" dt="2022-09-26T11:51:26.742" v="1680" actId="47"/>
        <pc:sldMkLst>
          <pc:docMk/>
          <pc:sldMk cId="2581040809" sldId="341"/>
        </pc:sldMkLst>
      </pc:sldChg>
      <pc:sldChg chg="del">
        <pc:chgData name="Sara Muneeb" userId="29b624b1-a719-43f5-9b52-388cd4043c04" providerId="ADAL" clId="{9EA09CCF-4EB7-41FB-BFE4-3693A5C2ED1B}" dt="2022-09-26T11:51:26.742" v="1680" actId="47"/>
        <pc:sldMkLst>
          <pc:docMk/>
          <pc:sldMk cId="2671139842" sldId="342"/>
        </pc:sldMkLst>
      </pc:sldChg>
      <pc:sldChg chg="del">
        <pc:chgData name="Sara Muneeb" userId="29b624b1-a719-43f5-9b52-388cd4043c04" providerId="ADAL" clId="{9EA09CCF-4EB7-41FB-BFE4-3693A5C2ED1B}" dt="2022-09-26T11:51:26.742" v="1680" actId="47"/>
        <pc:sldMkLst>
          <pc:docMk/>
          <pc:sldMk cId="3207177132" sldId="343"/>
        </pc:sldMkLst>
      </pc:sldChg>
      <pc:sldChg chg="del">
        <pc:chgData name="Sara Muneeb" userId="29b624b1-a719-43f5-9b52-388cd4043c04" providerId="ADAL" clId="{9EA09CCF-4EB7-41FB-BFE4-3693A5C2ED1B}" dt="2022-09-26T11:51:26.742" v="1680" actId="47"/>
        <pc:sldMkLst>
          <pc:docMk/>
          <pc:sldMk cId="1403215134" sldId="344"/>
        </pc:sldMkLst>
      </pc:sldChg>
      <pc:sldChg chg="modSp new mod">
        <pc:chgData name="Sara Muneeb" userId="29b624b1-a719-43f5-9b52-388cd4043c04" providerId="ADAL" clId="{9EA09CCF-4EB7-41FB-BFE4-3693A5C2ED1B}" dt="2022-09-22T07:58:08.564" v="717" actId="20577"/>
        <pc:sldMkLst>
          <pc:docMk/>
          <pc:sldMk cId="4246156943" sldId="345"/>
        </pc:sldMkLst>
        <pc:spChg chg="mod">
          <ac:chgData name="Sara Muneeb" userId="29b624b1-a719-43f5-9b52-388cd4043c04" providerId="ADAL" clId="{9EA09CCF-4EB7-41FB-BFE4-3693A5C2ED1B}" dt="2022-09-22T07:58:08.564" v="717" actId="20577"/>
          <ac:spMkLst>
            <pc:docMk/>
            <pc:sldMk cId="4246156943" sldId="345"/>
            <ac:spMk id="2" creationId="{D5A56494-32CF-26FC-31B4-2209C99B032E}"/>
          </ac:spMkLst>
        </pc:spChg>
        <pc:spChg chg="mod">
          <ac:chgData name="Sara Muneeb" userId="29b624b1-a719-43f5-9b52-388cd4043c04" providerId="ADAL" clId="{9EA09CCF-4EB7-41FB-BFE4-3693A5C2ED1B}" dt="2022-09-22T07:51:46.937" v="636" actId="27636"/>
          <ac:spMkLst>
            <pc:docMk/>
            <pc:sldMk cId="4246156943" sldId="345"/>
            <ac:spMk id="3" creationId="{95E9DD29-5C9C-9D77-CBA9-DB0F7B1BD2BC}"/>
          </ac:spMkLst>
        </pc:spChg>
      </pc:sldChg>
      <pc:sldChg chg="modSp new mod">
        <pc:chgData name="Sara Muneeb" userId="29b624b1-a719-43f5-9b52-388cd4043c04" providerId="ADAL" clId="{9EA09CCF-4EB7-41FB-BFE4-3693A5C2ED1B}" dt="2022-09-22T07:57:40.273" v="694" actId="5793"/>
        <pc:sldMkLst>
          <pc:docMk/>
          <pc:sldMk cId="2366367615" sldId="346"/>
        </pc:sldMkLst>
        <pc:spChg chg="mod">
          <ac:chgData name="Sara Muneeb" userId="29b624b1-a719-43f5-9b52-388cd4043c04" providerId="ADAL" clId="{9EA09CCF-4EB7-41FB-BFE4-3693A5C2ED1B}" dt="2022-09-22T07:56:33.820" v="673" actId="20577"/>
          <ac:spMkLst>
            <pc:docMk/>
            <pc:sldMk cId="2366367615" sldId="346"/>
            <ac:spMk id="2" creationId="{8855384C-9E67-BBE5-C716-0A814B4F0AB6}"/>
          </ac:spMkLst>
        </pc:spChg>
        <pc:spChg chg="mod">
          <ac:chgData name="Sara Muneeb" userId="29b624b1-a719-43f5-9b52-388cd4043c04" providerId="ADAL" clId="{9EA09CCF-4EB7-41FB-BFE4-3693A5C2ED1B}" dt="2022-09-22T07:57:40.273" v="694" actId="5793"/>
          <ac:spMkLst>
            <pc:docMk/>
            <pc:sldMk cId="2366367615" sldId="346"/>
            <ac:spMk id="3" creationId="{F384BC2A-6222-E3B2-490B-F9E0DBDB0D1A}"/>
          </ac:spMkLst>
        </pc:spChg>
      </pc:sldChg>
      <pc:sldChg chg="modSp new mod">
        <pc:chgData name="Sara Muneeb" userId="29b624b1-a719-43f5-9b52-388cd4043c04" providerId="ADAL" clId="{9EA09CCF-4EB7-41FB-BFE4-3693A5C2ED1B}" dt="2022-09-22T08:05:41.346" v="1024" actId="20577"/>
        <pc:sldMkLst>
          <pc:docMk/>
          <pc:sldMk cId="1655376747" sldId="347"/>
        </pc:sldMkLst>
        <pc:spChg chg="mod">
          <ac:chgData name="Sara Muneeb" userId="29b624b1-a719-43f5-9b52-388cd4043c04" providerId="ADAL" clId="{9EA09CCF-4EB7-41FB-BFE4-3693A5C2ED1B}" dt="2022-09-22T08:01:17.077" v="736" actId="20577"/>
          <ac:spMkLst>
            <pc:docMk/>
            <pc:sldMk cId="1655376747" sldId="347"/>
            <ac:spMk id="2" creationId="{DA3B5A18-7666-09B7-37E4-629EA04477BB}"/>
          </ac:spMkLst>
        </pc:spChg>
        <pc:spChg chg="mod">
          <ac:chgData name="Sara Muneeb" userId="29b624b1-a719-43f5-9b52-388cd4043c04" providerId="ADAL" clId="{9EA09CCF-4EB7-41FB-BFE4-3693A5C2ED1B}" dt="2022-09-22T08:05:41.346" v="1024" actId="20577"/>
          <ac:spMkLst>
            <pc:docMk/>
            <pc:sldMk cId="1655376747" sldId="347"/>
            <ac:spMk id="3" creationId="{881FBEA2-06B0-3197-2DD0-7DF862946CC8}"/>
          </ac:spMkLst>
        </pc:spChg>
      </pc:sldChg>
      <pc:sldChg chg="modSp new mod">
        <pc:chgData name="Sara Muneeb" userId="29b624b1-a719-43f5-9b52-388cd4043c04" providerId="ADAL" clId="{9EA09CCF-4EB7-41FB-BFE4-3693A5C2ED1B}" dt="2022-09-23T04:10:19.880" v="1677" actId="20577"/>
        <pc:sldMkLst>
          <pc:docMk/>
          <pc:sldMk cId="341212743" sldId="348"/>
        </pc:sldMkLst>
        <pc:spChg chg="mod">
          <ac:chgData name="Sara Muneeb" userId="29b624b1-a719-43f5-9b52-388cd4043c04" providerId="ADAL" clId="{9EA09CCF-4EB7-41FB-BFE4-3693A5C2ED1B}" dt="2022-09-22T08:06:18.841" v="1053" actId="20577"/>
          <ac:spMkLst>
            <pc:docMk/>
            <pc:sldMk cId="341212743" sldId="348"/>
            <ac:spMk id="2" creationId="{11454D60-6B7B-50DD-2AD8-412E40FBB689}"/>
          </ac:spMkLst>
        </pc:spChg>
        <pc:spChg chg="mod">
          <ac:chgData name="Sara Muneeb" userId="29b624b1-a719-43f5-9b52-388cd4043c04" providerId="ADAL" clId="{9EA09CCF-4EB7-41FB-BFE4-3693A5C2ED1B}" dt="2022-09-23T04:10:19.880" v="1677" actId="20577"/>
          <ac:spMkLst>
            <pc:docMk/>
            <pc:sldMk cId="341212743" sldId="348"/>
            <ac:spMk id="3" creationId="{7FACFC41-DFC8-6E4C-F313-D0BE31CCDD5B}"/>
          </ac:spMkLst>
        </pc:spChg>
      </pc:sldChg>
      <pc:sldChg chg="modSp new mod">
        <pc:chgData name="Sara Muneeb" userId="29b624b1-a719-43f5-9b52-388cd4043c04" providerId="ADAL" clId="{9EA09CCF-4EB7-41FB-BFE4-3693A5C2ED1B}" dt="2022-09-22T08:17:33.004" v="1675" actId="20577"/>
        <pc:sldMkLst>
          <pc:docMk/>
          <pc:sldMk cId="451696442" sldId="349"/>
        </pc:sldMkLst>
        <pc:spChg chg="mod">
          <ac:chgData name="Sara Muneeb" userId="29b624b1-a719-43f5-9b52-388cd4043c04" providerId="ADAL" clId="{9EA09CCF-4EB7-41FB-BFE4-3693A5C2ED1B}" dt="2022-09-22T08:13:57.662" v="1396" actId="20577"/>
          <ac:spMkLst>
            <pc:docMk/>
            <pc:sldMk cId="451696442" sldId="349"/>
            <ac:spMk id="2" creationId="{D4825678-25D6-BBBB-4CB2-CC0EB5F247EA}"/>
          </ac:spMkLst>
        </pc:spChg>
        <pc:spChg chg="mod">
          <ac:chgData name="Sara Muneeb" userId="29b624b1-a719-43f5-9b52-388cd4043c04" providerId="ADAL" clId="{9EA09CCF-4EB7-41FB-BFE4-3693A5C2ED1B}" dt="2022-09-22T08:17:33.004" v="1675" actId="20577"/>
          <ac:spMkLst>
            <pc:docMk/>
            <pc:sldMk cId="451696442" sldId="349"/>
            <ac:spMk id="3" creationId="{3C9B9C60-F971-FB78-0C75-1A0D544D57A3}"/>
          </ac:spMkLst>
        </pc:spChg>
      </pc:sldChg>
      <pc:sldChg chg="addSp modSp new mod">
        <pc:chgData name="Sara Muneeb" userId="29b624b1-a719-43f5-9b52-388cd4043c04" providerId="ADAL" clId="{9EA09CCF-4EB7-41FB-BFE4-3693A5C2ED1B}" dt="2022-09-26T11:56:02.996" v="1947" actId="1076"/>
        <pc:sldMkLst>
          <pc:docMk/>
          <pc:sldMk cId="3205214481" sldId="350"/>
        </pc:sldMkLst>
        <pc:spChg chg="mod">
          <ac:chgData name="Sara Muneeb" userId="29b624b1-a719-43f5-9b52-388cd4043c04" providerId="ADAL" clId="{9EA09CCF-4EB7-41FB-BFE4-3693A5C2ED1B}" dt="2022-09-26T11:51:50.468" v="1705" actId="20577"/>
          <ac:spMkLst>
            <pc:docMk/>
            <pc:sldMk cId="3205214481" sldId="350"/>
            <ac:spMk id="2" creationId="{0E8DCFCD-A0A4-AD9E-20B7-7A547162772B}"/>
          </ac:spMkLst>
        </pc:spChg>
        <pc:spChg chg="mod">
          <ac:chgData name="Sara Muneeb" userId="29b624b1-a719-43f5-9b52-388cd4043c04" providerId="ADAL" clId="{9EA09CCF-4EB7-41FB-BFE4-3693A5C2ED1B}" dt="2022-09-26T11:54:49.520" v="1944" actId="20577"/>
          <ac:spMkLst>
            <pc:docMk/>
            <pc:sldMk cId="3205214481" sldId="350"/>
            <ac:spMk id="3" creationId="{6BB7A88A-49CC-3899-CBEF-4A2F3EDCA57F}"/>
          </ac:spMkLst>
        </pc:spChg>
        <pc:picChg chg="add mod">
          <ac:chgData name="Sara Muneeb" userId="29b624b1-a719-43f5-9b52-388cd4043c04" providerId="ADAL" clId="{9EA09CCF-4EB7-41FB-BFE4-3693A5C2ED1B}" dt="2022-09-26T11:56:02.996" v="1947" actId="1076"/>
          <ac:picMkLst>
            <pc:docMk/>
            <pc:sldMk cId="3205214481" sldId="350"/>
            <ac:picMk id="5" creationId="{A61A87CE-D5EC-A5B6-0918-FCC5A2F8EA06}"/>
          </ac:picMkLst>
        </pc:picChg>
      </pc:sldChg>
      <pc:sldChg chg="addSp modSp new mod">
        <pc:chgData name="Sara Muneeb" userId="29b624b1-a719-43f5-9b52-388cd4043c04" providerId="ADAL" clId="{9EA09CCF-4EB7-41FB-BFE4-3693A5C2ED1B}" dt="2022-09-26T12:13:50.285" v="2285" actId="14100"/>
        <pc:sldMkLst>
          <pc:docMk/>
          <pc:sldMk cId="3040880707" sldId="351"/>
        </pc:sldMkLst>
        <pc:spChg chg="mod">
          <ac:chgData name="Sara Muneeb" userId="29b624b1-a719-43f5-9b52-388cd4043c04" providerId="ADAL" clId="{9EA09CCF-4EB7-41FB-BFE4-3693A5C2ED1B}" dt="2022-09-26T12:04:48.887" v="1972" actId="313"/>
          <ac:spMkLst>
            <pc:docMk/>
            <pc:sldMk cId="3040880707" sldId="351"/>
            <ac:spMk id="2" creationId="{CA7B8B5E-896C-4C01-627E-B627C9117C65}"/>
          </ac:spMkLst>
        </pc:spChg>
        <pc:spChg chg="mod">
          <ac:chgData name="Sara Muneeb" userId="29b624b1-a719-43f5-9b52-388cd4043c04" providerId="ADAL" clId="{9EA09CCF-4EB7-41FB-BFE4-3693A5C2ED1B}" dt="2022-09-26T12:13:44.085" v="2283" actId="27636"/>
          <ac:spMkLst>
            <pc:docMk/>
            <pc:sldMk cId="3040880707" sldId="351"/>
            <ac:spMk id="3" creationId="{54292DFC-83CF-A1DC-FDD4-FBC6992FA78E}"/>
          </ac:spMkLst>
        </pc:spChg>
        <pc:picChg chg="add mod">
          <ac:chgData name="Sara Muneeb" userId="29b624b1-a719-43f5-9b52-388cd4043c04" providerId="ADAL" clId="{9EA09CCF-4EB7-41FB-BFE4-3693A5C2ED1B}" dt="2022-09-26T12:13:50.285" v="2285" actId="14100"/>
          <ac:picMkLst>
            <pc:docMk/>
            <pc:sldMk cId="3040880707" sldId="351"/>
            <ac:picMk id="5" creationId="{6124CA89-0899-98E4-92BE-56BD03DD26A5}"/>
          </ac:picMkLst>
        </pc:picChg>
      </pc:sldChg>
      <pc:sldChg chg="addSp modSp new mod">
        <pc:chgData name="Sara Muneeb" userId="29b624b1-a719-43f5-9b52-388cd4043c04" providerId="ADAL" clId="{9EA09CCF-4EB7-41FB-BFE4-3693A5C2ED1B}" dt="2022-09-26T12:24:46.851" v="2336" actId="1076"/>
        <pc:sldMkLst>
          <pc:docMk/>
          <pc:sldMk cId="2346777497" sldId="352"/>
        </pc:sldMkLst>
        <pc:spChg chg="mod">
          <ac:chgData name="Sara Muneeb" userId="29b624b1-a719-43f5-9b52-388cd4043c04" providerId="ADAL" clId="{9EA09CCF-4EB7-41FB-BFE4-3693A5C2ED1B}" dt="2022-09-26T12:20:13.554" v="2325" actId="313"/>
          <ac:spMkLst>
            <pc:docMk/>
            <pc:sldMk cId="2346777497" sldId="352"/>
            <ac:spMk id="2" creationId="{A5AD7DEC-19EA-3581-22A7-BB6724560F1A}"/>
          </ac:spMkLst>
        </pc:spChg>
        <pc:spChg chg="mod">
          <ac:chgData name="Sara Muneeb" userId="29b624b1-a719-43f5-9b52-388cd4043c04" providerId="ADAL" clId="{9EA09CCF-4EB7-41FB-BFE4-3693A5C2ED1B}" dt="2022-09-26T12:24:33.922" v="2332" actId="14100"/>
          <ac:spMkLst>
            <pc:docMk/>
            <pc:sldMk cId="2346777497" sldId="352"/>
            <ac:spMk id="3" creationId="{A470AC2C-F14C-E347-FDF6-6E18002950DA}"/>
          </ac:spMkLst>
        </pc:spChg>
        <pc:picChg chg="add mod">
          <ac:chgData name="Sara Muneeb" userId="29b624b1-a719-43f5-9b52-388cd4043c04" providerId="ADAL" clId="{9EA09CCF-4EB7-41FB-BFE4-3693A5C2ED1B}" dt="2022-09-26T12:24:46.851" v="2336" actId="1076"/>
          <ac:picMkLst>
            <pc:docMk/>
            <pc:sldMk cId="2346777497" sldId="352"/>
            <ac:picMk id="1026" creationId="{0A05C5FD-6F57-949B-4B08-06C4808086D2}"/>
          </ac:picMkLst>
        </pc:picChg>
      </pc:sldChg>
      <pc:sldChg chg="addSp modSp new mod">
        <pc:chgData name="Sara Muneeb" userId="29b624b1-a719-43f5-9b52-388cd4043c04" providerId="ADAL" clId="{9EA09CCF-4EB7-41FB-BFE4-3693A5C2ED1B}" dt="2022-09-26T12:33:53.180" v="2737" actId="1076"/>
        <pc:sldMkLst>
          <pc:docMk/>
          <pc:sldMk cId="647525035" sldId="353"/>
        </pc:sldMkLst>
        <pc:spChg chg="mod">
          <ac:chgData name="Sara Muneeb" userId="29b624b1-a719-43f5-9b52-388cd4043c04" providerId="ADAL" clId="{9EA09CCF-4EB7-41FB-BFE4-3693A5C2ED1B}" dt="2022-09-26T12:25:28.515" v="2355" actId="20577"/>
          <ac:spMkLst>
            <pc:docMk/>
            <pc:sldMk cId="647525035" sldId="353"/>
            <ac:spMk id="2" creationId="{7C0968B7-11E0-77DD-0CAE-DD3B0E4AB3F3}"/>
          </ac:spMkLst>
        </pc:spChg>
        <pc:spChg chg="mod">
          <ac:chgData name="Sara Muneeb" userId="29b624b1-a719-43f5-9b52-388cd4043c04" providerId="ADAL" clId="{9EA09CCF-4EB7-41FB-BFE4-3693A5C2ED1B}" dt="2022-09-26T12:33:49.942" v="2736" actId="27636"/>
          <ac:spMkLst>
            <pc:docMk/>
            <pc:sldMk cId="647525035" sldId="353"/>
            <ac:spMk id="3" creationId="{4941747E-8E50-5CDF-4EFE-972685AECF78}"/>
          </ac:spMkLst>
        </pc:spChg>
        <pc:picChg chg="add mod">
          <ac:chgData name="Sara Muneeb" userId="29b624b1-a719-43f5-9b52-388cd4043c04" providerId="ADAL" clId="{9EA09CCF-4EB7-41FB-BFE4-3693A5C2ED1B}" dt="2022-09-26T12:33:53.180" v="2737" actId="1076"/>
          <ac:picMkLst>
            <pc:docMk/>
            <pc:sldMk cId="647525035" sldId="353"/>
            <ac:picMk id="2050" creationId="{7DF233BE-1876-D4D2-B9EA-985BCFE14E1E}"/>
          </ac:picMkLst>
        </pc:picChg>
      </pc:sldChg>
      <pc:sldChg chg="modSp new mod">
        <pc:chgData name="Sara Muneeb" userId="29b624b1-a719-43f5-9b52-388cd4043c04" providerId="ADAL" clId="{9EA09CCF-4EB7-41FB-BFE4-3693A5C2ED1B}" dt="2022-09-26T12:45:12.650" v="2855" actId="15"/>
        <pc:sldMkLst>
          <pc:docMk/>
          <pc:sldMk cId="1129123376" sldId="354"/>
        </pc:sldMkLst>
        <pc:spChg chg="mod">
          <ac:chgData name="Sara Muneeb" userId="29b624b1-a719-43f5-9b52-388cd4043c04" providerId="ADAL" clId="{9EA09CCF-4EB7-41FB-BFE4-3693A5C2ED1B}" dt="2022-09-26T12:35:25.935" v="2757" actId="20577"/>
          <ac:spMkLst>
            <pc:docMk/>
            <pc:sldMk cId="1129123376" sldId="354"/>
            <ac:spMk id="2" creationId="{28AE8F55-B126-8873-999A-7BDA3BEEA1F4}"/>
          </ac:spMkLst>
        </pc:spChg>
        <pc:spChg chg="mod">
          <ac:chgData name="Sara Muneeb" userId="29b624b1-a719-43f5-9b52-388cd4043c04" providerId="ADAL" clId="{9EA09CCF-4EB7-41FB-BFE4-3693A5C2ED1B}" dt="2022-09-26T12:45:12.650" v="2855" actId="15"/>
          <ac:spMkLst>
            <pc:docMk/>
            <pc:sldMk cId="1129123376" sldId="354"/>
            <ac:spMk id="3" creationId="{C1ECCC8C-CE65-BEDE-4B3A-3CC6076A8462}"/>
          </ac:spMkLst>
        </pc:spChg>
      </pc:sldChg>
      <pc:sldChg chg="addSp modSp add mod">
        <pc:chgData name="Sara Muneeb" userId="29b624b1-a719-43f5-9b52-388cd4043c04" providerId="ADAL" clId="{9EA09CCF-4EB7-41FB-BFE4-3693A5C2ED1B}" dt="2022-09-26T12:48:54.895" v="2894" actId="1076"/>
        <pc:sldMkLst>
          <pc:docMk/>
          <pc:sldMk cId="2529333528" sldId="355"/>
        </pc:sldMkLst>
        <pc:spChg chg="mod">
          <ac:chgData name="Sara Muneeb" userId="29b624b1-a719-43f5-9b52-388cd4043c04" providerId="ADAL" clId="{9EA09CCF-4EB7-41FB-BFE4-3693A5C2ED1B}" dt="2022-09-26T12:48:37.411" v="2888" actId="27636"/>
          <ac:spMkLst>
            <pc:docMk/>
            <pc:sldMk cId="2529333528" sldId="355"/>
            <ac:spMk id="3" creationId="{C1ECCC8C-CE65-BEDE-4B3A-3CC6076A8462}"/>
          </ac:spMkLst>
        </pc:spChg>
        <pc:picChg chg="add mod">
          <ac:chgData name="Sara Muneeb" userId="29b624b1-a719-43f5-9b52-388cd4043c04" providerId="ADAL" clId="{9EA09CCF-4EB7-41FB-BFE4-3693A5C2ED1B}" dt="2022-09-26T12:48:54.895" v="2894" actId="1076"/>
          <ac:picMkLst>
            <pc:docMk/>
            <pc:sldMk cId="2529333528" sldId="355"/>
            <ac:picMk id="4" creationId="{4DAE0C73-5BBB-1FD6-94CE-D4AC1AC86F01}"/>
          </ac:picMkLst>
        </pc:picChg>
      </pc:sldChg>
      <pc:sldChg chg="new del">
        <pc:chgData name="Sara Muneeb" userId="29b624b1-a719-43f5-9b52-388cd4043c04" providerId="ADAL" clId="{9EA09CCF-4EB7-41FB-BFE4-3693A5C2ED1B}" dt="2022-09-26T12:37:01.145" v="2765" actId="47"/>
        <pc:sldMkLst>
          <pc:docMk/>
          <pc:sldMk cId="2494584753" sldId="356"/>
        </pc:sldMkLst>
      </pc:sldChg>
      <pc:sldChg chg="addSp delSp modSp new mod">
        <pc:chgData name="Sara Muneeb" userId="29b624b1-a719-43f5-9b52-388cd4043c04" providerId="ADAL" clId="{9EA09CCF-4EB7-41FB-BFE4-3693A5C2ED1B}" dt="2022-09-26T13:47:24.948" v="3532" actId="20577"/>
        <pc:sldMkLst>
          <pc:docMk/>
          <pc:sldMk cId="4291740093" sldId="356"/>
        </pc:sldMkLst>
        <pc:spChg chg="mod">
          <ac:chgData name="Sara Muneeb" userId="29b624b1-a719-43f5-9b52-388cd4043c04" providerId="ADAL" clId="{9EA09CCF-4EB7-41FB-BFE4-3693A5C2ED1B}" dt="2022-09-26T13:34:15.236" v="3167" actId="20577"/>
          <ac:spMkLst>
            <pc:docMk/>
            <pc:sldMk cId="4291740093" sldId="356"/>
            <ac:spMk id="2" creationId="{CFBFB153-691C-9201-1211-36CFCC640D7C}"/>
          </ac:spMkLst>
        </pc:spChg>
        <pc:spChg chg="mod">
          <ac:chgData name="Sara Muneeb" userId="29b624b1-a719-43f5-9b52-388cd4043c04" providerId="ADAL" clId="{9EA09CCF-4EB7-41FB-BFE4-3693A5C2ED1B}" dt="2022-09-26T13:47:24.948" v="3532" actId="20577"/>
          <ac:spMkLst>
            <pc:docMk/>
            <pc:sldMk cId="4291740093" sldId="356"/>
            <ac:spMk id="3" creationId="{7270C85C-2BE4-E87C-7FCD-10CC7659C68A}"/>
          </ac:spMkLst>
        </pc:spChg>
        <pc:picChg chg="add del">
          <ac:chgData name="Sara Muneeb" userId="29b624b1-a719-43f5-9b52-388cd4043c04" providerId="ADAL" clId="{9EA09CCF-4EB7-41FB-BFE4-3693A5C2ED1B}" dt="2022-09-26T12:48:42.704" v="2889" actId="21"/>
          <ac:picMkLst>
            <pc:docMk/>
            <pc:sldMk cId="4291740093" sldId="356"/>
            <ac:picMk id="3074" creationId="{E1D94CC8-3E59-81D2-D893-06A0E75D18CC}"/>
          </ac:picMkLst>
        </pc:picChg>
      </pc:sldChg>
      <pc:sldChg chg="modSp new mod">
        <pc:chgData name="Sara Muneeb" userId="29b624b1-a719-43f5-9b52-388cd4043c04" providerId="ADAL" clId="{9EA09CCF-4EB7-41FB-BFE4-3693A5C2ED1B}" dt="2022-09-26T12:57:08.820" v="3070" actId="20577"/>
        <pc:sldMkLst>
          <pc:docMk/>
          <pc:sldMk cId="54550552" sldId="357"/>
        </pc:sldMkLst>
        <pc:spChg chg="mod">
          <ac:chgData name="Sara Muneeb" userId="29b624b1-a719-43f5-9b52-388cd4043c04" providerId="ADAL" clId="{9EA09CCF-4EB7-41FB-BFE4-3693A5C2ED1B}" dt="2022-09-26T12:53:36.592" v="2917" actId="20577"/>
          <ac:spMkLst>
            <pc:docMk/>
            <pc:sldMk cId="54550552" sldId="357"/>
            <ac:spMk id="2" creationId="{EF8288DE-2B60-94B2-6CCD-5D48D456248E}"/>
          </ac:spMkLst>
        </pc:spChg>
        <pc:spChg chg="mod">
          <ac:chgData name="Sara Muneeb" userId="29b624b1-a719-43f5-9b52-388cd4043c04" providerId="ADAL" clId="{9EA09CCF-4EB7-41FB-BFE4-3693A5C2ED1B}" dt="2022-09-26T12:57:08.820" v="3070" actId="20577"/>
          <ac:spMkLst>
            <pc:docMk/>
            <pc:sldMk cId="54550552" sldId="357"/>
            <ac:spMk id="3" creationId="{8D818E5A-FBA5-CB41-B3D1-CA93020B03BB}"/>
          </ac:spMkLst>
        </pc:spChg>
      </pc:sldChg>
      <pc:sldChg chg="addSp delSp modSp new mod">
        <pc:chgData name="Sara Muneeb" userId="29b624b1-a719-43f5-9b52-388cd4043c04" providerId="ADAL" clId="{9EA09CCF-4EB7-41FB-BFE4-3693A5C2ED1B}" dt="2022-09-26T13:11:27.434" v="3100" actId="20577"/>
        <pc:sldMkLst>
          <pc:docMk/>
          <pc:sldMk cId="4289276877" sldId="358"/>
        </pc:sldMkLst>
        <pc:spChg chg="mod">
          <ac:chgData name="Sara Muneeb" userId="29b624b1-a719-43f5-9b52-388cd4043c04" providerId="ADAL" clId="{9EA09CCF-4EB7-41FB-BFE4-3693A5C2ED1B}" dt="2022-09-26T13:11:27.434" v="3100" actId="20577"/>
          <ac:spMkLst>
            <pc:docMk/>
            <pc:sldMk cId="4289276877" sldId="358"/>
            <ac:spMk id="2" creationId="{640C19B3-13A4-F146-A359-843938950160}"/>
          </ac:spMkLst>
        </pc:spChg>
        <pc:spChg chg="del">
          <ac:chgData name="Sara Muneeb" userId="29b624b1-a719-43f5-9b52-388cd4043c04" providerId="ADAL" clId="{9EA09CCF-4EB7-41FB-BFE4-3693A5C2ED1B}" dt="2022-09-26T13:11:18.457" v="3077"/>
          <ac:spMkLst>
            <pc:docMk/>
            <pc:sldMk cId="4289276877" sldId="358"/>
            <ac:spMk id="3" creationId="{980744BF-2C22-6E27-7C2B-974063CE010F}"/>
          </ac:spMkLst>
        </pc:spChg>
        <pc:picChg chg="add mod">
          <ac:chgData name="Sara Muneeb" userId="29b624b1-a719-43f5-9b52-388cd4043c04" providerId="ADAL" clId="{9EA09CCF-4EB7-41FB-BFE4-3693A5C2ED1B}" dt="2022-09-26T13:11:18.457" v="3077"/>
          <ac:picMkLst>
            <pc:docMk/>
            <pc:sldMk cId="4289276877" sldId="358"/>
            <ac:picMk id="4" creationId="{394C3760-0196-2419-53C2-26B23E717517}"/>
          </ac:picMkLst>
        </pc:picChg>
      </pc:sldChg>
      <pc:sldChg chg="addSp delSp modSp new mod">
        <pc:chgData name="Sara Muneeb" userId="29b624b1-a719-43f5-9b52-388cd4043c04" providerId="ADAL" clId="{9EA09CCF-4EB7-41FB-BFE4-3693A5C2ED1B}" dt="2022-09-26T13:53:57.154" v="3694" actId="20577"/>
        <pc:sldMkLst>
          <pc:docMk/>
          <pc:sldMk cId="229001700" sldId="359"/>
        </pc:sldMkLst>
        <pc:spChg chg="mod">
          <ac:chgData name="Sara Muneeb" userId="29b624b1-a719-43f5-9b52-388cd4043c04" providerId="ADAL" clId="{9EA09CCF-4EB7-41FB-BFE4-3693A5C2ED1B}" dt="2022-09-26T13:50:16.669" v="3567" actId="20577"/>
          <ac:spMkLst>
            <pc:docMk/>
            <pc:sldMk cId="229001700" sldId="359"/>
            <ac:spMk id="2" creationId="{F98F9137-C1CA-118D-731A-99E5F695D6C0}"/>
          </ac:spMkLst>
        </pc:spChg>
        <pc:spChg chg="add del">
          <ac:chgData name="Sara Muneeb" userId="29b624b1-a719-43f5-9b52-388cd4043c04" providerId="ADAL" clId="{9EA09CCF-4EB7-41FB-BFE4-3693A5C2ED1B}" dt="2022-09-26T13:50:08.150" v="3555"/>
          <ac:spMkLst>
            <pc:docMk/>
            <pc:sldMk cId="229001700" sldId="359"/>
            <ac:spMk id="3" creationId="{44DF56D5-C058-4B45-E3EC-3DF65DB729CB}"/>
          </ac:spMkLst>
        </pc:spChg>
        <pc:spChg chg="add del">
          <ac:chgData name="Sara Muneeb" userId="29b624b1-a719-43f5-9b52-388cd4043c04" providerId="ADAL" clId="{9EA09CCF-4EB7-41FB-BFE4-3693A5C2ED1B}" dt="2022-09-26T13:38:46.500" v="3203"/>
          <ac:spMkLst>
            <pc:docMk/>
            <pc:sldMk cId="229001700" sldId="359"/>
            <ac:spMk id="4" creationId="{11010B25-470A-C69F-920A-71E9AA420A5C}"/>
          </ac:spMkLst>
        </pc:spChg>
        <pc:spChg chg="add del mod">
          <ac:chgData name="Sara Muneeb" userId="29b624b1-a719-43f5-9b52-388cd4043c04" providerId="ADAL" clId="{9EA09CCF-4EB7-41FB-BFE4-3693A5C2ED1B}" dt="2022-09-26T13:51:34.550" v="3623" actId="478"/>
          <ac:spMkLst>
            <pc:docMk/>
            <pc:sldMk cId="229001700" sldId="359"/>
            <ac:spMk id="7" creationId="{55E16647-D2C9-C8CB-D961-62FF293F10D9}"/>
          </ac:spMkLst>
        </pc:spChg>
        <pc:spChg chg="add mod">
          <ac:chgData name="Sara Muneeb" userId="29b624b1-a719-43f5-9b52-388cd4043c04" providerId="ADAL" clId="{9EA09CCF-4EB7-41FB-BFE4-3693A5C2ED1B}" dt="2022-09-26T13:52:59.773" v="3687" actId="1076"/>
          <ac:spMkLst>
            <pc:docMk/>
            <pc:sldMk cId="229001700" sldId="359"/>
            <ac:spMk id="8" creationId="{545ECCA4-8705-72BE-13D0-608ECA22A39D}"/>
          </ac:spMkLst>
        </pc:spChg>
        <pc:spChg chg="add mod">
          <ac:chgData name="Sara Muneeb" userId="29b624b1-a719-43f5-9b52-388cd4043c04" providerId="ADAL" clId="{9EA09CCF-4EB7-41FB-BFE4-3693A5C2ED1B}" dt="2022-09-26T13:53:57.154" v="3694" actId="20577"/>
          <ac:spMkLst>
            <pc:docMk/>
            <pc:sldMk cId="229001700" sldId="359"/>
            <ac:spMk id="9" creationId="{B7B7CAD6-5630-88BA-0B13-59B615A50826}"/>
          </ac:spMkLst>
        </pc:spChg>
        <pc:picChg chg="add mod">
          <ac:chgData name="Sara Muneeb" userId="29b624b1-a719-43f5-9b52-388cd4043c04" providerId="ADAL" clId="{9EA09CCF-4EB7-41FB-BFE4-3693A5C2ED1B}" dt="2022-09-26T13:51:37.883" v="3624" actId="1076"/>
          <ac:picMkLst>
            <pc:docMk/>
            <pc:sldMk cId="229001700" sldId="359"/>
            <ac:picMk id="4" creationId="{0AF5CDAC-9335-7B07-C42D-A5744BA78459}"/>
          </ac:picMkLst>
        </pc:picChg>
        <pc:picChg chg="add del mod">
          <ac:chgData name="Sara Muneeb" userId="29b624b1-a719-43f5-9b52-388cd4043c04" providerId="ADAL" clId="{9EA09CCF-4EB7-41FB-BFE4-3693A5C2ED1B}" dt="2022-09-26T13:50:19.048" v="3568" actId="21"/>
          <ac:picMkLst>
            <pc:docMk/>
            <pc:sldMk cId="229001700" sldId="359"/>
            <ac:picMk id="5" creationId="{619FDB95-4E18-1B5A-F86C-2F88024D15D1}"/>
          </ac:picMkLst>
        </pc:picChg>
        <pc:picChg chg="add del mod">
          <ac:chgData name="Sara Muneeb" userId="29b624b1-a719-43f5-9b52-388cd4043c04" providerId="ADAL" clId="{9EA09CCF-4EB7-41FB-BFE4-3693A5C2ED1B}" dt="2022-09-26T13:49:04.885" v="3554"/>
          <ac:picMkLst>
            <pc:docMk/>
            <pc:sldMk cId="229001700" sldId="359"/>
            <ac:picMk id="1026" creationId="{7524872C-454E-07E0-F7E5-A19CFA300F20}"/>
          </ac:picMkLst>
        </pc:picChg>
        <pc:picChg chg="add mod">
          <ac:chgData name="Sara Muneeb" userId="29b624b1-a719-43f5-9b52-388cd4043c04" providerId="ADAL" clId="{9EA09CCF-4EB7-41FB-BFE4-3693A5C2ED1B}" dt="2022-09-26T13:53:35.303" v="3690" actId="1076"/>
          <ac:picMkLst>
            <pc:docMk/>
            <pc:sldMk cId="229001700" sldId="359"/>
            <ac:picMk id="1028" creationId="{027EF732-E85B-3BD2-22A1-A7705BE0336D}"/>
          </ac:picMkLst>
        </pc:picChg>
      </pc:sldChg>
      <pc:sldChg chg="addSp delSp modSp new mod">
        <pc:chgData name="Sara Muneeb" userId="29b624b1-a719-43f5-9b52-388cd4043c04" providerId="ADAL" clId="{9EA09CCF-4EB7-41FB-BFE4-3693A5C2ED1B}" dt="2022-09-26T13:51:17.410" v="3622" actId="20577"/>
        <pc:sldMkLst>
          <pc:docMk/>
          <pc:sldMk cId="1469553589" sldId="360"/>
        </pc:sldMkLst>
        <pc:spChg chg="mod">
          <ac:chgData name="Sara Muneeb" userId="29b624b1-a719-43f5-9b52-388cd4043c04" providerId="ADAL" clId="{9EA09CCF-4EB7-41FB-BFE4-3693A5C2ED1B}" dt="2022-09-26T13:50:29.026" v="3597" actId="20577"/>
          <ac:spMkLst>
            <pc:docMk/>
            <pc:sldMk cId="1469553589" sldId="360"/>
            <ac:spMk id="2" creationId="{D58BB696-325A-DCD1-4814-0FEA7BBCE833}"/>
          </ac:spMkLst>
        </pc:spChg>
        <pc:spChg chg="del">
          <ac:chgData name="Sara Muneeb" userId="29b624b1-a719-43f5-9b52-388cd4043c04" providerId="ADAL" clId="{9EA09CCF-4EB7-41FB-BFE4-3693A5C2ED1B}" dt="2022-09-26T13:50:30.788" v="3598"/>
          <ac:spMkLst>
            <pc:docMk/>
            <pc:sldMk cId="1469553589" sldId="360"/>
            <ac:spMk id="3" creationId="{04F00A85-D3C9-1943-A7CC-4E46E72BE707}"/>
          </ac:spMkLst>
        </pc:spChg>
        <pc:spChg chg="add mod">
          <ac:chgData name="Sara Muneeb" userId="29b624b1-a719-43f5-9b52-388cd4043c04" providerId="ADAL" clId="{9EA09CCF-4EB7-41FB-BFE4-3693A5C2ED1B}" dt="2022-09-26T13:51:17.410" v="3622" actId="20577"/>
          <ac:spMkLst>
            <pc:docMk/>
            <pc:sldMk cId="1469553589" sldId="360"/>
            <ac:spMk id="5" creationId="{EB9CF960-A730-4344-A5D4-23F15CCDA64A}"/>
          </ac:spMkLst>
        </pc:spChg>
        <pc:picChg chg="add mod">
          <ac:chgData name="Sara Muneeb" userId="29b624b1-a719-43f5-9b52-388cd4043c04" providerId="ADAL" clId="{9EA09CCF-4EB7-41FB-BFE4-3693A5C2ED1B}" dt="2022-09-26T13:50:33.192" v="3599" actId="1076"/>
          <ac:picMkLst>
            <pc:docMk/>
            <pc:sldMk cId="1469553589" sldId="360"/>
            <ac:picMk id="4" creationId="{0484441A-E25E-837D-22C6-1D1AB91CD4CE}"/>
          </ac:picMkLst>
        </pc:picChg>
      </pc:sldChg>
      <pc:sldChg chg="modSp new mod">
        <pc:chgData name="Sara Muneeb" userId="29b624b1-a719-43f5-9b52-388cd4043c04" providerId="ADAL" clId="{9EA09CCF-4EB7-41FB-BFE4-3693A5C2ED1B}" dt="2022-09-26T13:55:48.156" v="3879" actId="20577"/>
        <pc:sldMkLst>
          <pc:docMk/>
          <pc:sldMk cId="2619516327" sldId="361"/>
        </pc:sldMkLst>
        <pc:spChg chg="mod">
          <ac:chgData name="Sara Muneeb" userId="29b624b1-a719-43f5-9b52-388cd4043c04" providerId="ADAL" clId="{9EA09CCF-4EB7-41FB-BFE4-3693A5C2ED1B}" dt="2022-09-26T13:54:14.226" v="3705" actId="20577"/>
          <ac:spMkLst>
            <pc:docMk/>
            <pc:sldMk cId="2619516327" sldId="361"/>
            <ac:spMk id="2" creationId="{55EC64E2-21D2-138F-4D1B-7FB5FC9F9D85}"/>
          </ac:spMkLst>
        </pc:spChg>
        <pc:spChg chg="mod">
          <ac:chgData name="Sara Muneeb" userId="29b624b1-a719-43f5-9b52-388cd4043c04" providerId="ADAL" clId="{9EA09CCF-4EB7-41FB-BFE4-3693A5C2ED1B}" dt="2022-09-26T13:55:48.156" v="3879" actId="20577"/>
          <ac:spMkLst>
            <pc:docMk/>
            <pc:sldMk cId="2619516327" sldId="361"/>
            <ac:spMk id="3" creationId="{EE3035D7-8931-7883-167C-B35ACFE77B5B}"/>
          </ac:spMkLst>
        </pc:spChg>
      </pc:sldChg>
      <pc:sldChg chg="modSp new mod">
        <pc:chgData name="Sara Muneeb" userId="29b624b1-a719-43f5-9b52-388cd4043c04" providerId="ADAL" clId="{9EA09CCF-4EB7-41FB-BFE4-3693A5C2ED1B}" dt="2022-09-26T14:10:47.952" v="4078" actId="20577"/>
        <pc:sldMkLst>
          <pc:docMk/>
          <pc:sldMk cId="4180375240" sldId="362"/>
        </pc:sldMkLst>
        <pc:spChg chg="mod">
          <ac:chgData name="Sara Muneeb" userId="29b624b1-a719-43f5-9b52-388cd4043c04" providerId="ADAL" clId="{9EA09CCF-4EB7-41FB-BFE4-3693A5C2ED1B}" dt="2022-09-26T14:03:23.456" v="3933" actId="20577"/>
          <ac:spMkLst>
            <pc:docMk/>
            <pc:sldMk cId="4180375240" sldId="362"/>
            <ac:spMk id="2" creationId="{9FAD0792-FC14-816B-998F-B15FBB1785A9}"/>
          </ac:spMkLst>
        </pc:spChg>
        <pc:spChg chg="mod">
          <ac:chgData name="Sara Muneeb" userId="29b624b1-a719-43f5-9b52-388cd4043c04" providerId="ADAL" clId="{9EA09CCF-4EB7-41FB-BFE4-3693A5C2ED1B}" dt="2022-09-26T14:10:47.952" v="4078" actId="20577"/>
          <ac:spMkLst>
            <pc:docMk/>
            <pc:sldMk cId="4180375240" sldId="362"/>
            <ac:spMk id="3" creationId="{EAC1B5F1-356A-1A41-0F34-CDFB0D598E21}"/>
          </ac:spMkLst>
        </pc:spChg>
      </pc:sldChg>
    </pc:docChg>
  </pc:docChgLst>
  <pc:docChgLst>
    <pc:chgData name="Sara Muneeb" userId="29b624b1-a719-43f5-9b52-388cd4043c04" providerId="ADAL" clId="{92141329-D183-4FBC-A4C5-439AF6D228C3}"/>
    <pc:docChg chg="undo custSel addSld delSld modSld sldOrd">
      <pc:chgData name="Sara Muneeb" userId="29b624b1-a719-43f5-9b52-388cd4043c04" providerId="ADAL" clId="{92141329-D183-4FBC-A4C5-439AF6D228C3}" dt="2022-09-20T10:59:21.747" v="3211" actId="20577"/>
      <pc:docMkLst>
        <pc:docMk/>
      </pc:docMkLst>
      <pc:sldChg chg="modSp mod">
        <pc:chgData name="Sara Muneeb" userId="29b624b1-a719-43f5-9b52-388cd4043c04" providerId="ADAL" clId="{92141329-D183-4FBC-A4C5-439AF6D228C3}" dt="2022-09-20T10:59:21.747" v="3211" actId="20577"/>
        <pc:sldMkLst>
          <pc:docMk/>
          <pc:sldMk cId="2984185032" sldId="256"/>
        </pc:sldMkLst>
        <pc:spChg chg="mod">
          <ac:chgData name="Sara Muneeb" userId="29b624b1-a719-43f5-9b52-388cd4043c04" providerId="ADAL" clId="{92141329-D183-4FBC-A4C5-439AF6D228C3}" dt="2022-09-20T10:59:21.747" v="3211" actId="20577"/>
          <ac:spMkLst>
            <pc:docMk/>
            <pc:sldMk cId="2984185032" sldId="256"/>
            <ac:spMk id="2" creationId="{00000000-0000-0000-0000-000000000000}"/>
          </ac:spMkLst>
        </pc:spChg>
        <pc:spChg chg="mod">
          <ac:chgData name="Sara Muneeb" userId="29b624b1-a719-43f5-9b52-388cd4043c04" providerId="ADAL" clId="{92141329-D183-4FBC-A4C5-439AF6D228C3}" dt="2022-09-20T10:59:12.753" v="3176" actId="1076"/>
          <ac:spMkLst>
            <pc:docMk/>
            <pc:sldMk cId="2984185032" sldId="256"/>
            <ac:spMk id="3" creationId="{00000000-0000-0000-0000-000000000000}"/>
          </ac:spMkLst>
        </pc:spChg>
      </pc:sldChg>
      <pc:sldChg chg="delSp modSp mod">
        <pc:chgData name="Sara Muneeb" userId="29b624b1-a719-43f5-9b52-388cd4043c04" providerId="ADAL" clId="{92141329-D183-4FBC-A4C5-439AF6D228C3}" dt="2022-09-16T06:21:28.264" v="12" actId="478"/>
        <pc:sldMkLst>
          <pc:docMk/>
          <pc:sldMk cId="2934318247" sldId="258"/>
        </pc:sldMkLst>
        <pc:spChg chg="mod">
          <ac:chgData name="Sara Muneeb" userId="29b624b1-a719-43f5-9b52-388cd4043c04" providerId="ADAL" clId="{92141329-D183-4FBC-A4C5-439AF6D228C3}" dt="2022-09-16T06:21:09.676" v="11" actId="20577"/>
          <ac:spMkLst>
            <pc:docMk/>
            <pc:sldMk cId="2934318247" sldId="258"/>
            <ac:spMk id="2" creationId="{00000000-0000-0000-0000-000000000000}"/>
          </ac:spMkLst>
        </pc:spChg>
        <pc:graphicFrameChg chg="del">
          <ac:chgData name="Sara Muneeb" userId="29b624b1-a719-43f5-9b52-388cd4043c04" providerId="ADAL" clId="{92141329-D183-4FBC-A4C5-439AF6D228C3}" dt="2022-09-16T06:21:28.264" v="12" actId="478"/>
          <ac:graphicFrameMkLst>
            <pc:docMk/>
            <pc:sldMk cId="2934318247" sldId="258"/>
            <ac:graphicFrameMk id="3" creationId="{E7D39C53-3CAF-6C3E-7990-1ACA39AAF07D}"/>
          </ac:graphicFrameMkLst>
        </pc:graphicFrameChg>
      </pc:sldChg>
      <pc:sldChg chg="del">
        <pc:chgData name="Sara Muneeb" userId="29b624b1-a719-43f5-9b52-388cd4043c04" providerId="ADAL" clId="{92141329-D183-4FBC-A4C5-439AF6D228C3}" dt="2022-09-20T10:53:14.842" v="3001" actId="47"/>
        <pc:sldMkLst>
          <pc:docMk/>
          <pc:sldMk cId="859110417" sldId="259"/>
        </pc:sldMkLst>
      </pc:sldChg>
      <pc:sldChg chg="del">
        <pc:chgData name="Sara Muneeb" userId="29b624b1-a719-43f5-9b52-388cd4043c04" providerId="ADAL" clId="{92141329-D183-4FBC-A4C5-439AF6D228C3}" dt="2022-09-20T10:53:14.842" v="3001" actId="47"/>
        <pc:sldMkLst>
          <pc:docMk/>
          <pc:sldMk cId="3365345110" sldId="260"/>
        </pc:sldMkLst>
      </pc:sldChg>
      <pc:sldChg chg="del">
        <pc:chgData name="Sara Muneeb" userId="29b624b1-a719-43f5-9b52-388cd4043c04" providerId="ADAL" clId="{92141329-D183-4FBC-A4C5-439AF6D228C3}" dt="2022-09-20T10:53:14.842" v="3001" actId="47"/>
        <pc:sldMkLst>
          <pc:docMk/>
          <pc:sldMk cId="1444182912" sldId="261"/>
        </pc:sldMkLst>
      </pc:sldChg>
      <pc:sldChg chg="del">
        <pc:chgData name="Sara Muneeb" userId="29b624b1-a719-43f5-9b52-388cd4043c04" providerId="ADAL" clId="{92141329-D183-4FBC-A4C5-439AF6D228C3}" dt="2022-09-20T10:53:14.842" v="3001" actId="47"/>
        <pc:sldMkLst>
          <pc:docMk/>
          <pc:sldMk cId="3478828154" sldId="263"/>
        </pc:sldMkLst>
      </pc:sldChg>
      <pc:sldChg chg="del">
        <pc:chgData name="Sara Muneeb" userId="29b624b1-a719-43f5-9b52-388cd4043c04" providerId="ADAL" clId="{92141329-D183-4FBC-A4C5-439AF6D228C3}" dt="2022-09-20T10:53:14.842" v="3001" actId="47"/>
        <pc:sldMkLst>
          <pc:docMk/>
          <pc:sldMk cId="1460710233" sldId="264"/>
        </pc:sldMkLst>
      </pc:sldChg>
      <pc:sldChg chg="del">
        <pc:chgData name="Sara Muneeb" userId="29b624b1-a719-43f5-9b52-388cd4043c04" providerId="ADAL" clId="{92141329-D183-4FBC-A4C5-439AF6D228C3}" dt="2022-09-20T10:53:14.842" v="3001" actId="47"/>
        <pc:sldMkLst>
          <pc:docMk/>
          <pc:sldMk cId="1228258708" sldId="265"/>
        </pc:sldMkLst>
      </pc:sldChg>
      <pc:sldChg chg="del">
        <pc:chgData name="Sara Muneeb" userId="29b624b1-a719-43f5-9b52-388cd4043c04" providerId="ADAL" clId="{92141329-D183-4FBC-A4C5-439AF6D228C3}" dt="2022-09-20T10:53:14.842" v="3001" actId="47"/>
        <pc:sldMkLst>
          <pc:docMk/>
          <pc:sldMk cId="3087496290" sldId="266"/>
        </pc:sldMkLst>
      </pc:sldChg>
      <pc:sldChg chg="del">
        <pc:chgData name="Sara Muneeb" userId="29b624b1-a719-43f5-9b52-388cd4043c04" providerId="ADAL" clId="{92141329-D183-4FBC-A4C5-439AF6D228C3}" dt="2022-09-20T10:53:14.842" v="3001" actId="47"/>
        <pc:sldMkLst>
          <pc:docMk/>
          <pc:sldMk cId="4026094092" sldId="267"/>
        </pc:sldMkLst>
      </pc:sldChg>
      <pc:sldChg chg="del">
        <pc:chgData name="Sara Muneeb" userId="29b624b1-a719-43f5-9b52-388cd4043c04" providerId="ADAL" clId="{92141329-D183-4FBC-A4C5-439AF6D228C3}" dt="2022-09-20T10:53:14.842" v="3001" actId="47"/>
        <pc:sldMkLst>
          <pc:docMk/>
          <pc:sldMk cId="682799263" sldId="268"/>
        </pc:sldMkLst>
      </pc:sldChg>
      <pc:sldChg chg="del">
        <pc:chgData name="Sara Muneeb" userId="29b624b1-a719-43f5-9b52-388cd4043c04" providerId="ADAL" clId="{92141329-D183-4FBC-A4C5-439AF6D228C3}" dt="2022-09-20T10:53:14.842" v="3001" actId="47"/>
        <pc:sldMkLst>
          <pc:docMk/>
          <pc:sldMk cId="2989175404" sldId="269"/>
        </pc:sldMkLst>
      </pc:sldChg>
      <pc:sldChg chg="del">
        <pc:chgData name="Sara Muneeb" userId="29b624b1-a719-43f5-9b52-388cd4043c04" providerId="ADAL" clId="{92141329-D183-4FBC-A4C5-439AF6D228C3}" dt="2022-09-20T10:53:14.842" v="3001" actId="47"/>
        <pc:sldMkLst>
          <pc:docMk/>
          <pc:sldMk cId="642507062" sldId="270"/>
        </pc:sldMkLst>
      </pc:sldChg>
      <pc:sldChg chg="del">
        <pc:chgData name="Sara Muneeb" userId="29b624b1-a719-43f5-9b52-388cd4043c04" providerId="ADAL" clId="{92141329-D183-4FBC-A4C5-439AF6D228C3}" dt="2022-09-20T10:53:14.842" v="3001" actId="47"/>
        <pc:sldMkLst>
          <pc:docMk/>
          <pc:sldMk cId="938039169" sldId="271"/>
        </pc:sldMkLst>
      </pc:sldChg>
      <pc:sldChg chg="del">
        <pc:chgData name="Sara Muneeb" userId="29b624b1-a719-43f5-9b52-388cd4043c04" providerId="ADAL" clId="{92141329-D183-4FBC-A4C5-439AF6D228C3}" dt="2022-09-20T10:53:14.842" v="3001" actId="47"/>
        <pc:sldMkLst>
          <pc:docMk/>
          <pc:sldMk cId="1064415316" sldId="272"/>
        </pc:sldMkLst>
      </pc:sldChg>
      <pc:sldChg chg="del">
        <pc:chgData name="Sara Muneeb" userId="29b624b1-a719-43f5-9b52-388cd4043c04" providerId="ADAL" clId="{92141329-D183-4FBC-A4C5-439AF6D228C3}" dt="2022-09-20T10:53:14.842" v="3001" actId="47"/>
        <pc:sldMkLst>
          <pc:docMk/>
          <pc:sldMk cId="2063745838" sldId="273"/>
        </pc:sldMkLst>
      </pc:sldChg>
      <pc:sldChg chg="del">
        <pc:chgData name="Sara Muneeb" userId="29b624b1-a719-43f5-9b52-388cd4043c04" providerId="ADAL" clId="{92141329-D183-4FBC-A4C5-439AF6D228C3}" dt="2022-09-20T10:53:14.842" v="3001" actId="47"/>
        <pc:sldMkLst>
          <pc:docMk/>
          <pc:sldMk cId="1044308845" sldId="274"/>
        </pc:sldMkLst>
      </pc:sldChg>
      <pc:sldChg chg="del">
        <pc:chgData name="Sara Muneeb" userId="29b624b1-a719-43f5-9b52-388cd4043c04" providerId="ADAL" clId="{92141329-D183-4FBC-A4C5-439AF6D228C3}" dt="2022-09-20T10:53:14.842" v="3001" actId="47"/>
        <pc:sldMkLst>
          <pc:docMk/>
          <pc:sldMk cId="3263305752" sldId="275"/>
        </pc:sldMkLst>
      </pc:sldChg>
      <pc:sldChg chg="del">
        <pc:chgData name="Sara Muneeb" userId="29b624b1-a719-43f5-9b52-388cd4043c04" providerId="ADAL" clId="{92141329-D183-4FBC-A4C5-439AF6D228C3}" dt="2022-09-20T10:53:14.842" v="3001" actId="47"/>
        <pc:sldMkLst>
          <pc:docMk/>
          <pc:sldMk cId="415582154" sldId="276"/>
        </pc:sldMkLst>
      </pc:sldChg>
      <pc:sldChg chg="del">
        <pc:chgData name="Sara Muneeb" userId="29b624b1-a719-43f5-9b52-388cd4043c04" providerId="ADAL" clId="{92141329-D183-4FBC-A4C5-439AF6D228C3}" dt="2022-09-20T10:53:14.842" v="3001" actId="47"/>
        <pc:sldMkLst>
          <pc:docMk/>
          <pc:sldMk cId="4129240445" sldId="277"/>
        </pc:sldMkLst>
      </pc:sldChg>
      <pc:sldChg chg="del">
        <pc:chgData name="Sara Muneeb" userId="29b624b1-a719-43f5-9b52-388cd4043c04" providerId="ADAL" clId="{92141329-D183-4FBC-A4C5-439AF6D228C3}" dt="2022-09-20T10:53:14.842" v="3001" actId="47"/>
        <pc:sldMkLst>
          <pc:docMk/>
          <pc:sldMk cId="538218730" sldId="278"/>
        </pc:sldMkLst>
      </pc:sldChg>
      <pc:sldChg chg="del">
        <pc:chgData name="Sara Muneeb" userId="29b624b1-a719-43f5-9b52-388cd4043c04" providerId="ADAL" clId="{92141329-D183-4FBC-A4C5-439AF6D228C3}" dt="2022-09-20T10:53:14.842" v="3001" actId="47"/>
        <pc:sldMkLst>
          <pc:docMk/>
          <pc:sldMk cId="2682898875" sldId="279"/>
        </pc:sldMkLst>
      </pc:sldChg>
      <pc:sldChg chg="del">
        <pc:chgData name="Sara Muneeb" userId="29b624b1-a719-43f5-9b52-388cd4043c04" providerId="ADAL" clId="{92141329-D183-4FBC-A4C5-439AF6D228C3}" dt="2022-09-20T10:53:14.842" v="3001" actId="47"/>
        <pc:sldMkLst>
          <pc:docMk/>
          <pc:sldMk cId="2822380657" sldId="280"/>
        </pc:sldMkLst>
      </pc:sldChg>
      <pc:sldChg chg="del">
        <pc:chgData name="Sara Muneeb" userId="29b624b1-a719-43f5-9b52-388cd4043c04" providerId="ADAL" clId="{92141329-D183-4FBC-A4C5-439AF6D228C3}" dt="2022-09-20T10:53:14.842" v="3001" actId="47"/>
        <pc:sldMkLst>
          <pc:docMk/>
          <pc:sldMk cId="1678163868" sldId="281"/>
        </pc:sldMkLst>
      </pc:sldChg>
      <pc:sldChg chg="del">
        <pc:chgData name="Sara Muneeb" userId="29b624b1-a719-43f5-9b52-388cd4043c04" providerId="ADAL" clId="{92141329-D183-4FBC-A4C5-439AF6D228C3}" dt="2022-09-20T10:53:14.842" v="3001" actId="47"/>
        <pc:sldMkLst>
          <pc:docMk/>
          <pc:sldMk cId="2342829795" sldId="282"/>
        </pc:sldMkLst>
      </pc:sldChg>
      <pc:sldChg chg="del">
        <pc:chgData name="Sara Muneeb" userId="29b624b1-a719-43f5-9b52-388cd4043c04" providerId="ADAL" clId="{92141329-D183-4FBC-A4C5-439AF6D228C3}" dt="2022-09-20T10:53:14.842" v="3001" actId="47"/>
        <pc:sldMkLst>
          <pc:docMk/>
          <pc:sldMk cId="84272025" sldId="283"/>
        </pc:sldMkLst>
      </pc:sldChg>
      <pc:sldChg chg="del">
        <pc:chgData name="Sara Muneeb" userId="29b624b1-a719-43f5-9b52-388cd4043c04" providerId="ADAL" clId="{92141329-D183-4FBC-A4C5-439AF6D228C3}" dt="2022-09-20T10:53:14.842" v="3001" actId="47"/>
        <pc:sldMkLst>
          <pc:docMk/>
          <pc:sldMk cId="3738275062" sldId="284"/>
        </pc:sldMkLst>
      </pc:sldChg>
      <pc:sldChg chg="del">
        <pc:chgData name="Sara Muneeb" userId="29b624b1-a719-43f5-9b52-388cd4043c04" providerId="ADAL" clId="{92141329-D183-4FBC-A4C5-439AF6D228C3}" dt="2022-09-20T10:53:14.842" v="3001" actId="47"/>
        <pc:sldMkLst>
          <pc:docMk/>
          <pc:sldMk cId="3306393579" sldId="286"/>
        </pc:sldMkLst>
      </pc:sldChg>
      <pc:sldChg chg="del">
        <pc:chgData name="Sara Muneeb" userId="29b624b1-a719-43f5-9b52-388cd4043c04" providerId="ADAL" clId="{92141329-D183-4FBC-A4C5-439AF6D228C3}" dt="2022-09-20T10:53:14.842" v="3001" actId="47"/>
        <pc:sldMkLst>
          <pc:docMk/>
          <pc:sldMk cId="8593176" sldId="287"/>
        </pc:sldMkLst>
      </pc:sldChg>
      <pc:sldChg chg="del">
        <pc:chgData name="Sara Muneeb" userId="29b624b1-a719-43f5-9b52-388cd4043c04" providerId="ADAL" clId="{92141329-D183-4FBC-A4C5-439AF6D228C3}" dt="2022-09-20T10:53:14.842" v="3001" actId="47"/>
        <pc:sldMkLst>
          <pc:docMk/>
          <pc:sldMk cId="879983306" sldId="288"/>
        </pc:sldMkLst>
      </pc:sldChg>
      <pc:sldChg chg="del">
        <pc:chgData name="Sara Muneeb" userId="29b624b1-a719-43f5-9b52-388cd4043c04" providerId="ADAL" clId="{92141329-D183-4FBC-A4C5-439AF6D228C3}" dt="2022-09-20T10:53:14.842" v="3001" actId="47"/>
        <pc:sldMkLst>
          <pc:docMk/>
          <pc:sldMk cId="1104968559" sldId="289"/>
        </pc:sldMkLst>
      </pc:sldChg>
      <pc:sldChg chg="del">
        <pc:chgData name="Sara Muneeb" userId="29b624b1-a719-43f5-9b52-388cd4043c04" providerId="ADAL" clId="{92141329-D183-4FBC-A4C5-439AF6D228C3}" dt="2022-09-20T10:53:14.842" v="3001" actId="47"/>
        <pc:sldMkLst>
          <pc:docMk/>
          <pc:sldMk cId="3630931535" sldId="290"/>
        </pc:sldMkLst>
      </pc:sldChg>
      <pc:sldChg chg="del">
        <pc:chgData name="Sara Muneeb" userId="29b624b1-a719-43f5-9b52-388cd4043c04" providerId="ADAL" clId="{92141329-D183-4FBC-A4C5-439AF6D228C3}" dt="2022-09-20T10:53:14.842" v="3001" actId="47"/>
        <pc:sldMkLst>
          <pc:docMk/>
          <pc:sldMk cId="666685467" sldId="291"/>
        </pc:sldMkLst>
      </pc:sldChg>
      <pc:sldChg chg="del">
        <pc:chgData name="Sara Muneeb" userId="29b624b1-a719-43f5-9b52-388cd4043c04" providerId="ADAL" clId="{92141329-D183-4FBC-A4C5-439AF6D228C3}" dt="2022-09-20T10:53:14.842" v="3001" actId="47"/>
        <pc:sldMkLst>
          <pc:docMk/>
          <pc:sldMk cId="2958514030" sldId="292"/>
        </pc:sldMkLst>
      </pc:sldChg>
      <pc:sldChg chg="del">
        <pc:chgData name="Sara Muneeb" userId="29b624b1-a719-43f5-9b52-388cd4043c04" providerId="ADAL" clId="{92141329-D183-4FBC-A4C5-439AF6D228C3}" dt="2022-09-20T10:53:14.842" v="3001" actId="47"/>
        <pc:sldMkLst>
          <pc:docMk/>
          <pc:sldMk cId="1356901708" sldId="293"/>
        </pc:sldMkLst>
      </pc:sldChg>
      <pc:sldChg chg="del">
        <pc:chgData name="Sara Muneeb" userId="29b624b1-a719-43f5-9b52-388cd4043c04" providerId="ADAL" clId="{92141329-D183-4FBC-A4C5-439AF6D228C3}" dt="2022-09-20T10:53:14.842" v="3001" actId="47"/>
        <pc:sldMkLst>
          <pc:docMk/>
          <pc:sldMk cId="633161056" sldId="294"/>
        </pc:sldMkLst>
      </pc:sldChg>
      <pc:sldChg chg="del">
        <pc:chgData name="Sara Muneeb" userId="29b624b1-a719-43f5-9b52-388cd4043c04" providerId="ADAL" clId="{92141329-D183-4FBC-A4C5-439AF6D228C3}" dt="2022-09-20T10:53:14.842" v="3001" actId="47"/>
        <pc:sldMkLst>
          <pc:docMk/>
          <pc:sldMk cId="441756152" sldId="312"/>
        </pc:sldMkLst>
      </pc:sldChg>
      <pc:sldChg chg="del">
        <pc:chgData name="Sara Muneeb" userId="29b624b1-a719-43f5-9b52-388cd4043c04" providerId="ADAL" clId="{92141329-D183-4FBC-A4C5-439AF6D228C3}" dt="2022-09-20T10:53:14.842" v="3001" actId="47"/>
        <pc:sldMkLst>
          <pc:docMk/>
          <pc:sldMk cId="3128309874" sldId="317"/>
        </pc:sldMkLst>
      </pc:sldChg>
      <pc:sldChg chg="del">
        <pc:chgData name="Sara Muneeb" userId="29b624b1-a719-43f5-9b52-388cd4043c04" providerId="ADAL" clId="{92141329-D183-4FBC-A4C5-439AF6D228C3}" dt="2022-09-20T10:53:14.842" v="3001" actId="47"/>
        <pc:sldMkLst>
          <pc:docMk/>
          <pc:sldMk cId="1127259162" sldId="318"/>
        </pc:sldMkLst>
      </pc:sldChg>
      <pc:sldChg chg="del">
        <pc:chgData name="Sara Muneeb" userId="29b624b1-a719-43f5-9b52-388cd4043c04" providerId="ADAL" clId="{92141329-D183-4FBC-A4C5-439AF6D228C3}" dt="2022-09-20T10:53:14.842" v="3001" actId="47"/>
        <pc:sldMkLst>
          <pc:docMk/>
          <pc:sldMk cId="705047211" sldId="321"/>
        </pc:sldMkLst>
      </pc:sldChg>
      <pc:sldChg chg="del">
        <pc:chgData name="Sara Muneeb" userId="29b624b1-a719-43f5-9b52-388cd4043c04" providerId="ADAL" clId="{92141329-D183-4FBC-A4C5-439AF6D228C3}" dt="2022-09-20T10:53:14.842" v="3001" actId="47"/>
        <pc:sldMkLst>
          <pc:docMk/>
          <pc:sldMk cId="1815740737" sldId="322"/>
        </pc:sldMkLst>
      </pc:sldChg>
      <pc:sldChg chg="del">
        <pc:chgData name="Sara Muneeb" userId="29b624b1-a719-43f5-9b52-388cd4043c04" providerId="ADAL" clId="{92141329-D183-4FBC-A4C5-439AF6D228C3}" dt="2022-09-20T10:53:14.842" v="3001" actId="47"/>
        <pc:sldMkLst>
          <pc:docMk/>
          <pc:sldMk cId="459519721" sldId="324"/>
        </pc:sldMkLst>
      </pc:sldChg>
      <pc:sldChg chg="del">
        <pc:chgData name="Sara Muneeb" userId="29b624b1-a719-43f5-9b52-388cd4043c04" providerId="ADAL" clId="{92141329-D183-4FBC-A4C5-439AF6D228C3}" dt="2022-09-20T10:53:14.842" v="3001" actId="47"/>
        <pc:sldMkLst>
          <pc:docMk/>
          <pc:sldMk cId="3240634402" sldId="325"/>
        </pc:sldMkLst>
      </pc:sldChg>
      <pc:sldChg chg="addSp delSp modSp add mod">
        <pc:chgData name="Sara Muneeb" userId="29b624b1-a719-43f5-9b52-388cd4043c04" providerId="ADAL" clId="{92141329-D183-4FBC-A4C5-439AF6D228C3}" dt="2022-09-16T06:31:14.045" v="221" actId="1076"/>
        <pc:sldMkLst>
          <pc:docMk/>
          <pc:sldMk cId="134933159" sldId="326"/>
        </pc:sldMkLst>
        <pc:spChg chg="mod">
          <ac:chgData name="Sara Muneeb" userId="29b624b1-a719-43f5-9b52-388cd4043c04" providerId="ADAL" clId="{92141329-D183-4FBC-A4C5-439AF6D228C3}" dt="2022-09-16T06:24:14.016" v="42" actId="20577"/>
          <ac:spMkLst>
            <pc:docMk/>
            <pc:sldMk cId="134933159" sldId="326"/>
            <ac:spMk id="2" creationId="{00000000-0000-0000-0000-000000000000}"/>
          </ac:spMkLst>
        </pc:spChg>
        <pc:spChg chg="add mod">
          <ac:chgData name="Sara Muneeb" userId="29b624b1-a719-43f5-9b52-388cd4043c04" providerId="ADAL" clId="{92141329-D183-4FBC-A4C5-439AF6D228C3}" dt="2022-09-16T06:31:04.640" v="217" actId="14100"/>
          <ac:spMkLst>
            <pc:docMk/>
            <pc:sldMk cId="134933159" sldId="326"/>
            <ac:spMk id="3" creationId="{084BFEE0-B461-EE3E-BBDB-4D32CA0A1D77}"/>
          </ac:spMkLst>
        </pc:spChg>
        <pc:picChg chg="del">
          <ac:chgData name="Sara Muneeb" userId="29b624b1-a719-43f5-9b52-388cd4043c04" providerId="ADAL" clId="{92141329-D183-4FBC-A4C5-439AF6D228C3}" dt="2022-09-16T06:24:40.388" v="46" actId="478"/>
          <ac:picMkLst>
            <pc:docMk/>
            <pc:sldMk cId="134933159" sldId="326"/>
            <ac:picMk id="4" creationId="{4064BD76-F788-4681-821C-DDA0C2688C4B}"/>
          </ac:picMkLst>
        </pc:picChg>
        <pc:picChg chg="add del">
          <ac:chgData name="Sara Muneeb" userId="29b624b1-a719-43f5-9b52-388cd4043c04" providerId="ADAL" clId="{92141329-D183-4FBC-A4C5-439AF6D228C3}" dt="2022-09-16T06:30:52.469" v="210"/>
          <ac:picMkLst>
            <pc:docMk/>
            <pc:sldMk cId="134933159" sldId="326"/>
            <ac:picMk id="5" creationId="{1ED7C4D6-D273-B2FF-0502-82613FB386A6}"/>
          </ac:picMkLst>
        </pc:picChg>
        <pc:picChg chg="del mod">
          <ac:chgData name="Sara Muneeb" userId="29b624b1-a719-43f5-9b52-388cd4043c04" providerId="ADAL" clId="{92141329-D183-4FBC-A4C5-439AF6D228C3}" dt="2022-09-16T06:24:17.374" v="44" actId="478"/>
          <ac:picMkLst>
            <pc:docMk/>
            <pc:sldMk cId="134933159" sldId="326"/>
            <ac:picMk id="1026" creationId="{00000000-0000-0000-0000-000000000000}"/>
          </ac:picMkLst>
        </pc:picChg>
        <pc:picChg chg="add del mod">
          <ac:chgData name="Sara Muneeb" userId="29b624b1-a719-43f5-9b52-388cd4043c04" providerId="ADAL" clId="{92141329-D183-4FBC-A4C5-439AF6D228C3}" dt="2022-09-16T06:31:06.129" v="218"/>
          <ac:picMkLst>
            <pc:docMk/>
            <pc:sldMk cId="134933159" sldId="326"/>
            <ac:picMk id="1028" creationId="{13222472-D4CA-C677-B1B0-3C7EA41037F3}"/>
          </ac:picMkLst>
        </pc:picChg>
        <pc:picChg chg="add mod">
          <ac:chgData name="Sara Muneeb" userId="29b624b1-a719-43f5-9b52-388cd4043c04" providerId="ADAL" clId="{92141329-D183-4FBC-A4C5-439AF6D228C3}" dt="2022-09-16T06:31:14.045" v="221" actId="1076"/>
          <ac:picMkLst>
            <pc:docMk/>
            <pc:sldMk cId="134933159" sldId="326"/>
            <ac:picMk id="1030" creationId="{8FBF1B44-2DEE-1EC2-AB18-934538231CEB}"/>
          </ac:picMkLst>
        </pc:picChg>
      </pc:sldChg>
      <pc:sldChg chg="modSp new mod">
        <pc:chgData name="Sara Muneeb" userId="29b624b1-a719-43f5-9b52-388cd4043c04" providerId="ADAL" clId="{92141329-D183-4FBC-A4C5-439AF6D228C3}" dt="2022-09-16T07:05:10.251" v="286" actId="20577"/>
        <pc:sldMkLst>
          <pc:docMk/>
          <pc:sldMk cId="1262520422" sldId="327"/>
        </pc:sldMkLst>
        <pc:spChg chg="mod">
          <ac:chgData name="Sara Muneeb" userId="29b624b1-a719-43f5-9b52-388cd4043c04" providerId="ADAL" clId="{92141329-D183-4FBC-A4C5-439AF6D228C3}" dt="2022-09-16T07:04:24.684" v="271" actId="20577"/>
          <ac:spMkLst>
            <pc:docMk/>
            <pc:sldMk cId="1262520422" sldId="327"/>
            <ac:spMk id="2" creationId="{F179785B-A176-DDCB-DB18-75CA37974EDD}"/>
          </ac:spMkLst>
        </pc:spChg>
        <pc:spChg chg="mod">
          <ac:chgData name="Sara Muneeb" userId="29b624b1-a719-43f5-9b52-388cd4043c04" providerId="ADAL" clId="{92141329-D183-4FBC-A4C5-439AF6D228C3}" dt="2022-09-16T07:05:10.251" v="286" actId="20577"/>
          <ac:spMkLst>
            <pc:docMk/>
            <pc:sldMk cId="1262520422" sldId="327"/>
            <ac:spMk id="3" creationId="{BA52B637-13B8-5EC2-15FD-45A3263D18A7}"/>
          </ac:spMkLst>
        </pc:spChg>
      </pc:sldChg>
      <pc:sldChg chg="addSp delSp modSp add mod">
        <pc:chgData name="Sara Muneeb" userId="29b624b1-a719-43f5-9b52-388cd4043c04" providerId="ADAL" clId="{92141329-D183-4FBC-A4C5-439AF6D228C3}" dt="2022-09-16T07:12:17.702" v="433" actId="1076"/>
        <pc:sldMkLst>
          <pc:docMk/>
          <pc:sldMk cId="3780350452" sldId="328"/>
        </pc:sldMkLst>
        <pc:spChg chg="mod">
          <ac:chgData name="Sara Muneeb" userId="29b624b1-a719-43f5-9b52-388cd4043c04" providerId="ADAL" clId="{92141329-D183-4FBC-A4C5-439AF6D228C3}" dt="2022-09-16T07:11:39.413" v="426" actId="20577"/>
          <ac:spMkLst>
            <pc:docMk/>
            <pc:sldMk cId="3780350452" sldId="328"/>
            <ac:spMk id="2" creationId="{F179785B-A176-DDCB-DB18-75CA37974EDD}"/>
          </ac:spMkLst>
        </pc:spChg>
        <pc:spChg chg="del">
          <ac:chgData name="Sara Muneeb" userId="29b624b1-a719-43f5-9b52-388cd4043c04" providerId="ADAL" clId="{92141329-D183-4FBC-A4C5-439AF6D228C3}" dt="2022-09-16T07:05:44.086" v="288" actId="478"/>
          <ac:spMkLst>
            <pc:docMk/>
            <pc:sldMk cId="3780350452" sldId="328"/>
            <ac:spMk id="3" creationId="{BA52B637-13B8-5EC2-15FD-45A3263D18A7}"/>
          </ac:spMkLst>
        </pc:spChg>
        <pc:spChg chg="add del mod">
          <ac:chgData name="Sara Muneeb" userId="29b624b1-a719-43f5-9b52-388cd4043c04" providerId="ADAL" clId="{92141329-D183-4FBC-A4C5-439AF6D228C3}" dt="2022-09-16T07:11:42.994" v="427" actId="478"/>
          <ac:spMkLst>
            <pc:docMk/>
            <pc:sldMk cId="3780350452" sldId="328"/>
            <ac:spMk id="5" creationId="{2878596E-D272-19F4-5A9B-149009A0A6FD}"/>
          </ac:spMkLst>
        </pc:spChg>
        <pc:spChg chg="add del mod">
          <ac:chgData name="Sara Muneeb" userId="29b624b1-a719-43f5-9b52-388cd4043c04" providerId="ADAL" clId="{92141329-D183-4FBC-A4C5-439AF6D228C3}" dt="2022-09-16T07:11:50.825" v="430" actId="478"/>
          <ac:spMkLst>
            <pc:docMk/>
            <pc:sldMk cId="3780350452" sldId="328"/>
            <ac:spMk id="9" creationId="{FC5F5973-7CAB-2FF5-FB79-00E6BA897C20}"/>
          </ac:spMkLst>
        </pc:spChg>
        <pc:picChg chg="add del mod">
          <ac:chgData name="Sara Muneeb" userId="29b624b1-a719-43f5-9b52-388cd4043c04" providerId="ADAL" clId="{92141329-D183-4FBC-A4C5-439AF6D228C3}" dt="2022-09-16T07:11:54.137" v="431" actId="1076"/>
          <ac:picMkLst>
            <pc:docMk/>
            <pc:sldMk cId="3780350452" sldId="328"/>
            <ac:picMk id="7" creationId="{DCE5FA98-5C2B-FFAD-79A5-D94C35222C1A}"/>
          </ac:picMkLst>
        </pc:picChg>
        <pc:picChg chg="add mod">
          <ac:chgData name="Sara Muneeb" userId="29b624b1-a719-43f5-9b52-388cd4043c04" providerId="ADAL" clId="{92141329-D183-4FBC-A4C5-439AF6D228C3}" dt="2022-09-16T07:12:17.702" v="433" actId="1076"/>
          <ac:picMkLst>
            <pc:docMk/>
            <pc:sldMk cId="3780350452" sldId="328"/>
            <ac:picMk id="11" creationId="{E2A0D119-D647-E176-4755-D21F67C11CBE}"/>
          </ac:picMkLst>
        </pc:picChg>
        <pc:picChg chg="add del">
          <ac:chgData name="Sara Muneeb" userId="29b624b1-a719-43f5-9b52-388cd4043c04" providerId="ADAL" clId="{92141329-D183-4FBC-A4C5-439AF6D228C3}" dt="2022-09-16T07:10:26.129" v="378"/>
          <ac:picMkLst>
            <pc:docMk/>
            <pc:sldMk cId="3780350452" sldId="328"/>
            <ac:picMk id="2050" creationId="{4483F1C6-FA10-B970-F3B4-9F8A4FC2455D}"/>
          </ac:picMkLst>
        </pc:picChg>
      </pc:sldChg>
      <pc:sldChg chg="modSp add mod">
        <pc:chgData name="Sara Muneeb" userId="29b624b1-a719-43f5-9b52-388cd4043c04" providerId="ADAL" clId="{92141329-D183-4FBC-A4C5-439AF6D228C3}" dt="2022-09-20T07:49:23.894" v="955" actId="20577"/>
        <pc:sldMkLst>
          <pc:docMk/>
          <pc:sldMk cId="1173176202" sldId="329"/>
        </pc:sldMkLst>
        <pc:spChg chg="mod">
          <ac:chgData name="Sara Muneeb" userId="29b624b1-a719-43f5-9b52-388cd4043c04" providerId="ADAL" clId="{92141329-D183-4FBC-A4C5-439AF6D228C3}" dt="2022-09-20T07:35:52.497" v="452" actId="20577"/>
          <ac:spMkLst>
            <pc:docMk/>
            <pc:sldMk cId="1173176202" sldId="329"/>
            <ac:spMk id="2" creationId="{F179785B-A176-DDCB-DB18-75CA37974EDD}"/>
          </ac:spMkLst>
        </pc:spChg>
        <pc:spChg chg="mod">
          <ac:chgData name="Sara Muneeb" userId="29b624b1-a719-43f5-9b52-388cd4043c04" providerId="ADAL" clId="{92141329-D183-4FBC-A4C5-439AF6D228C3}" dt="2022-09-20T07:49:23.894" v="955" actId="20577"/>
          <ac:spMkLst>
            <pc:docMk/>
            <pc:sldMk cId="1173176202" sldId="329"/>
            <ac:spMk id="3" creationId="{BA52B637-13B8-5EC2-15FD-45A3263D18A7}"/>
          </ac:spMkLst>
        </pc:spChg>
      </pc:sldChg>
      <pc:sldChg chg="addSp delSp modSp add del mod">
        <pc:chgData name="Sara Muneeb" userId="29b624b1-a719-43f5-9b52-388cd4043c04" providerId="ADAL" clId="{92141329-D183-4FBC-A4C5-439AF6D228C3}" dt="2022-09-16T07:10:00.060" v="355" actId="47"/>
        <pc:sldMkLst>
          <pc:docMk/>
          <pc:sldMk cId="1435586374" sldId="329"/>
        </pc:sldMkLst>
        <pc:spChg chg="mod">
          <ac:chgData name="Sara Muneeb" userId="29b624b1-a719-43f5-9b52-388cd4043c04" providerId="ADAL" clId="{92141329-D183-4FBC-A4C5-439AF6D228C3}" dt="2022-09-16T07:07:55.601" v="346" actId="20577"/>
          <ac:spMkLst>
            <pc:docMk/>
            <pc:sldMk cId="1435586374" sldId="329"/>
            <ac:spMk id="2" creationId="{F179785B-A176-DDCB-DB18-75CA37974EDD}"/>
          </ac:spMkLst>
        </pc:spChg>
        <pc:spChg chg="del mod">
          <ac:chgData name="Sara Muneeb" userId="29b624b1-a719-43f5-9b52-388cd4043c04" providerId="ADAL" clId="{92141329-D183-4FBC-A4C5-439AF6D228C3}" dt="2022-09-16T07:08:14.388" v="352" actId="478"/>
          <ac:spMkLst>
            <pc:docMk/>
            <pc:sldMk cId="1435586374" sldId="329"/>
            <ac:spMk id="5" creationId="{2878596E-D272-19F4-5A9B-149009A0A6FD}"/>
          </ac:spMkLst>
        </pc:spChg>
        <pc:spChg chg="add del mod">
          <ac:chgData name="Sara Muneeb" userId="29b624b1-a719-43f5-9b52-388cd4043c04" providerId="ADAL" clId="{92141329-D183-4FBC-A4C5-439AF6D228C3}" dt="2022-09-16T07:08:22.673" v="353" actId="478"/>
          <ac:spMkLst>
            <pc:docMk/>
            <pc:sldMk cId="1435586374" sldId="329"/>
            <ac:spMk id="8" creationId="{ABCBBA9C-0A6D-BFF7-E4AE-C1AFFF2E5CDC}"/>
          </ac:spMkLst>
        </pc:spChg>
        <pc:picChg chg="add mod modCrop">
          <ac:chgData name="Sara Muneeb" userId="29b624b1-a719-43f5-9b52-388cd4043c04" providerId="ADAL" clId="{92141329-D183-4FBC-A4C5-439AF6D228C3}" dt="2022-09-16T07:08:26.558" v="354" actId="1076"/>
          <ac:picMkLst>
            <pc:docMk/>
            <pc:sldMk cId="1435586374" sldId="329"/>
            <ac:picMk id="4" creationId="{79CF9ABD-D0E8-2405-6B19-34FF752677C0}"/>
          </ac:picMkLst>
        </pc:picChg>
        <pc:picChg chg="del">
          <ac:chgData name="Sara Muneeb" userId="29b624b1-a719-43f5-9b52-388cd4043c04" providerId="ADAL" clId="{92141329-D183-4FBC-A4C5-439AF6D228C3}" dt="2022-09-16T07:06:58.369" v="336" actId="478"/>
          <ac:picMkLst>
            <pc:docMk/>
            <pc:sldMk cId="1435586374" sldId="329"/>
            <ac:picMk id="7" creationId="{DCE5FA98-5C2B-FFAD-79A5-D94C35222C1A}"/>
          </ac:picMkLst>
        </pc:picChg>
      </pc:sldChg>
      <pc:sldChg chg="addSp delSp modSp new mod">
        <pc:chgData name="Sara Muneeb" userId="29b624b1-a719-43f5-9b52-388cd4043c04" providerId="ADAL" clId="{92141329-D183-4FBC-A4C5-439AF6D228C3}" dt="2022-09-20T07:46:24.550" v="624" actId="20577"/>
        <pc:sldMkLst>
          <pc:docMk/>
          <pc:sldMk cId="1433651122" sldId="330"/>
        </pc:sldMkLst>
        <pc:spChg chg="mod">
          <ac:chgData name="Sara Muneeb" userId="29b624b1-a719-43f5-9b52-388cd4043c04" providerId="ADAL" clId="{92141329-D183-4FBC-A4C5-439AF6D228C3}" dt="2022-09-20T07:44:20.241" v="472" actId="20577"/>
          <ac:spMkLst>
            <pc:docMk/>
            <pc:sldMk cId="1433651122" sldId="330"/>
            <ac:spMk id="2" creationId="{689A22EE-A11B-15A8-1D34-1BDA41314791}"/>
          </ac:spMkLst>
        </pc:spChg>
        <pc:spChg chg="mod">
          <ac:chgData name="Sara Muneeb" userId="29b624b1-a719-43f5-9b52-388cd4043c04" providerId="ADAL" clId="{92141329-D183-4FBC-A4C5-439AF6D228C3}" dt="2022-09-20T07:46:24.550" v="624" actId="20577"/>
          <ac:spMkLst>
            <pc:docMk/>
            <pc:sldMk cId="1433651122" sldId="330"/>
            <ac:spMk id="3" creationId="{CCB56200-F85F-9EF1-4E29-2E37615AE7B7}"/>
          </ac:spMkLst>
        </pc:spChg>
        <pc:spChg chg="add del">
          <ac:chgData name="Sara Muneeb" userId="29b624b1-a719-43f5-9b52-388cd4043c04" providerId="ADAL" clId="{92141329-D183-4FBC-A4C5-439AF6D228C3}" dt="2022-09-20T07:44:29.002" v="475"/>
          <ac:spMkLst>
            <pc:docMk/>
            <pc:sldMk cId="1433651122" sldId="330"/>
            <ac:spMk id="4" creationId="{AC6B89B9-3C10-A069-2100-4CCC62AA8C29}"/>
          </ac:spMkLst>
        </pc:spChg>
        <pc:spChg chg="add del">
          <ac:chgData name="Sara Muneeb" userId="29b624b1-a719-43f5-9b52-388cd4043c04" providerId="ADAL" clId="{92141329-D183-4FBC-A4C5-439AF6D228C3}" dt="2022-09-20T07:44:30.924" v="477"/>
          <ac:spMkLst>
            <pc:docMk/>
            <pc:sldMk cId="1433651122" sldId="330"/>
            <ac:spMk id="5" creationId="{297D3361-211F-914C-C149-4C6AED4F9457}"/>
          </ac:spMkLst>
        </pc:spChg>
        <pc:picChg chg="add mod">
          <ac:chgData name="Sara Muneeb" userId="29b624b1-a719-43f5-9b52-388cd4043c04" providerId="ADAL" clId="{92141329-D183-4FBC-A4C5-439AF6D228C3}" dt="2022-09-20T07:45:15.320" v="486" actId="1076"/>
          <ac:picMkLst>
            <pc:docMk/>
            <pc:sldMk cId="1433651122" sldId="330"/>
            <ac:picMk id="1030" creationId="{944CCECF-E549-1B1E-34A9-835FEA068939}"/>
          </ac:picMkLst>
        </pc:picChg>
      </pc:sldChg>
      <pc:sldChg chg="addSp delSp modSp new mod">
        <pc:chgData name="Sara Muneeb" userId="29b624b1-a719-43f5-9b52-388cd4043c04" providerId="ADAL" clId="{92141329-D183-4FBC-A4C5-439AF6D228C3}" dt="2022-09-20T07:49:56.187" v="966" actId="20577"/>
        <pc:sldMkLst>
          <pc:docMk/>
          <pc:sldMk cId="2587233225" sldId="331"/>
        </pc:sldMkLst>
        <pc:spChg chg="mod">
          <ac:chgData name="Sara Muneeb" userId="29b624b1-a719-43f5-9b52-388cd4043c04" providerId="ADAL" clId="{92141329-D183-4FBC-A4C5-439AF6D228C3}" dt="2022-09-20T07:49:56.187" v="966" actId="20577"/>
          <ac:spMkLst>
            <pc:docMk/>
            <pc:sldMk cId="2587233225" sldId="331"/>
            <ac:spMk id="2" creationId="{0F15E68A-4FFE-3FC7-7496-2519F17B4BB3}"/>
          </ac:spMkLst>
        </pc:spChg>
        <pc:spChg chg="del">
          <ac:chgData name="Sara Muneeb" userId="29b624b1-a719-43f5-9b52-388cd4043c04" providerId="ADAL" clId="{92141329-D183-4FBC-A4C5-439AF6D228C3}" dt="2022-09-20T07:49:52.156" v="957" actId="22"/>
          <ac:spMkLst>
            <pc:docMk/>
            <pc:sldMk cId="2587233225" sldId="331"/>
            <ac:spMk id="3" creationId="{D21FD7D0-AD2E-D5D6-56AE-D8D5F35111EE}"/>
          </ac:spMkLst>
        </pc:spChg>
        <pc:picChg chg="add mod ord">
          <ac:chgData name="Sara Muneeb" userId="29b624b1-a719-43f5-9b52-388cd4043c04" providerId="ADAL" clId="{92141329-D183-4FBC-A4C5-439AF6D228C3}" dt="2022-09-20T07:49:52.156" v="957" actId="22"/>
          <ac:picMkLst>
            <pc:docMk/>
            <pc:sldMk cId="2587233225" sldId="331"/>
            <ac:picMk id="5" creationId="{D0A2FAB4-5020-2534-4617-FAA48B2D747F}"/>
          </ac:picMkLst>
        </pc:picChg>
      </pc:sldChg>
      <pc:sldChg chg="addSp modSp new mod ord">
        <pc:chgData name="Sara Muneeb" userId="29b624b1-a719-43f5-9b52-388cd4043c04" providerId="ADAL" clId="{92141329-D183-4FBC-A4C5-439AF6D228C3}" dt="2022-09-20T09:27:26.277" v="1152"/>
        <pc:sldMkLst>
          <pc:docMk/>
          <pc:sldMk cId="3656189529" sldId="332"/>
        </pc:sldMkLst>
        <pc:spChg chg="mod">
          <ac:chgData name="Sara Muneeb" userId="29b624b1-a719-43f5-9b52-388cd4043c04" providerId="ADAL" clId="{92141329-D183-4FBC-A4C5-439AF6D228C3}" dt="2022-09-20T07:53:37.766" v="1015" actId="27636"/>
          <ac:spMkLst>
            <pc:docMk/>
            <pc:sldMk cId="3656189529" sldId="332"/>
            <ac:spMk id="2" creationId="{A7089CE4-83AB-4B6E-F6DB-0095F1F070FC}"/>
          </ac:spMkLst>
        </pc:spChg>
        <pc:spChg chg="mod">
          <ac:chgData name="Sara Muneeb" userId="29b624b1-a719-43f5-9b52-388cd4043c04" providerId="ADAL" clId="{92141329-D183-4FBC-A4C5-439AF6D228C3}" dt="2022-09-20T07:56:02.647" v="1142" actId="14100"/>
          <ac:spMkLst>
            <pc:docMk/>
            <pc:sldMk cId="3656189529" sldId="332"/>
            <ac:spMk id="3" creationId="{2354554A-AF46-74C4-F424-4EA44033ECE5}"/>
          </ac:spMkLst>
        </pc:spChg>
        <pc:picChg chg="add mod">
          <ac:chgData name="Sara Muneeb" userId="29b624b1-a719-43f5-9b52-388cd4043c04" providerId="ADAL" clId="{92141329-D183-4FBC-A4C5-439AF6D228C3}" dt="2022-09-20T07:56:10.398" v="1146" actId="1076"/>
          <ac:picMkLst>
            <pc:docMk/>
            <pc:sldMk cId="3656189529" sldId="332"/>
            <ac:picMk id="5" creationId="{3B33B934-6063-D471-CF48-18F5739110DD}"/>
          </ac:picMkLst>
        </pc:picChg>
        <pc:picChg chg="add mod">
          <ac:chgData name="Sara Muneeb" userId="29b624b1-a719-43f5-9b52-388cd4043c04" providerId="ADAL" clId="{92141329-D183-4FBC-A4C5-439AF6D228C3}" dt="2022-09-20T07:56:52.024" v="1150" actId="1076"/>
          <ac:picMkLst>
            <pc:docMk/>
            <pc:sldMk cId="3656189529" sldId="332"/>
            <ac:picMk id="7" creationId="{3E5E93D6-3197-BE03-C330-7391040045EC}"/>
          </ac:picMkLst>
        </pc:picChg>
      </pc:sldChg>
      <pc:sldChg chg="addSp delSp modSp new mod">
        <pc:chgData name="Sara Muneeb" userId="29b624b1-a719-43f5-9b52-388cd4043c04" providerId="ADAL" clId="{92141329-D183-4FBC-A4C5-439AF6D228C3}" dt="2022-09-20T09:42:06.904" v="1582" actId="1076"/>
        <pc:sldMkLst>
          <pc:docMk/>
          <pc:sldMk cId="1294312690" sldId="333"/>
        </pc:sldMkLst>
        <pc:spChg chg="mod">
          <ac:chgData name="Sara Muneeb" userId="29b624b1-a719-43f5-9b52-388cd4043c04" providerId="ADAL" clId="{92141329-D183-4FBC-A4C5-439AF6D228C3}" dt="2022-09-20T09:27:57.037" v="1207" actId="20577"/>
          <ac:spMkLst>
            <pc:docMk/>
            <pc:sldMk cId="1294312690" sldId="333"/>
            <ac:spMk id="2" creationId="{37EBA506-1115-E849-9140-6FC9CE316C27}"/>
          </ac:spMkLst>
        </pc:spChg>
        <pc:spChg chg="mod">
          <ac:chgData name="Sara Muneeb" userId="29b624b1-a719-43f5-9b52-388cd4043c04" providerId="ADAL" clId="{92141329-D183-4FBC-A4C5-439AF6D228C3}" dt="2022-09-20T09:41:23.462" v="1577" actId="14100"/>
          <ac:spMkLst>
            <pc:docMk/>
            <pc:sldMk cId="1294312690" sldId="333"/>
            <ac:spMk id="3" creationId="{18FCFAE7-9E9D-5303-F511-5B9984654030}"/>
          </ac:spMkLst>
        </pc:spChg>
        <pc:picChg chg="add del mod">
          <ac:chgData name="Sara Muneeb" userId="29b624b1-a719-43f5-9b52-388cd4043c04" providerId="ADAL" clId="{92141329-D183-4FBC-A4C5-439AF6D228C3}" dt="2022-09-20T09:40:51.473" v="1564" actId="478"/>
          <ac:picMkLst>
            <pc:docMk/>
            <pc:sldMk cId="1294312690" sldId="333"/>
            <ac:picMk id="2050" creationId="{33F660FB-7A11-6627-ACEE-256976DCAF1C}"/>
          </ac:picMkLst>
        </pc:picChg>
        <pc:picChg chg="add del mod">
          <ac:chgData name="Sara Muneeb" userId="29b624b1-a719-43f5-9b52-388cd4043c04" providerId="ADAL" clId="{92141329-D183-4FBC-A4C5-439AF6D228C3}" dt="2022-09-20T09:41:57.935" v="1579" actId="478"/>
          <ac:picMkLst>
            <pc:docMk/>
            <pc:sldMk cId="1294312690" sldId="333"/>
            <ac:picMk id="2052" creationId="{0BCE4C20-A7FC-8CD6-0F80-01B3EB59716E}"/>
          </ac:picMkLst>
        </pc:picChg>
        <pc:picChg chg="add mod">
          <ac:chgData name="Sara Muneeb" userId="29b624b1-a719-43f5-9b52-388cd4043c04" providerId="ADAL" clId="{92141329-D183-4FBC-A4C5-439AF6D228C3}" dt="2022-09-20T09:42:06.904" v="1582" actId="1076"/>
          <ac:picMkLst>
            <pc:docMk/>
            <pc:sldMk cId="1294312690" sldId="333"/>
            <ac:picMk id="2054" creationId="{A1267D3B-FA3D-45BD-1196-CA094C33125C}"/>
          </ac:picMkLst>
        </pc:picChg>
      </pc:sldChg>
      <pc:sldChg chg="modSp new mod">
        <pc:chgData name="Sara Muneeb" userId="29b624b1-a719-43f5-9b52-388cd4043c04" providerId="ADAL" clId="{92141329-D183-4FBC-A4C5-439AF6D228C3}" dt="2022-09-20T09:51:46.192" v="1759" actId="5793"/>
        <pc:sldMkLst>
          <pc:docMk/>
          <pc:sldMk cId="3683615567" sldId="334"/>
        </pc:sldMkLst>
        <pc:spChg chg="mod">
          <ac:chgData name="Sara Muneeb" userId="29b624b1-a719-43f5-9b52-388cd4043c04" providerId="ADAL" clId="{92141329-D183-4FBC-A4C5-439AF6D228C3}" dt="2022-09-20T09:47:50.960" v="1626" actId="5793"/>
          <ac:spMkLst>
            <pc:docMk/>
            <pc:sldMk cId="3683615567" sldId="334"/>
            <ac:spMk id="2" creationId="{B6C1EA50-2597-CC61-D702-5D450B3085E3}"/>
          </ac:spMkLst>
        </pc:spChg>
        <pc:spChg chg="mod">
          <ac:chgData name="Sara Muneeb" userId="29b624b1-a719-43f5-9b52-388cd4043c04" providerId="ADAL" clId="{92141329-D183-4FBC-A4C5-439AF6D228C3}" dt="2022-09-20T09:51:46.192" v="1759" actId="5793"/>
          <ac:spMkLst>
            <pc:docMk/>
            <pc:sldMk cId="3683615567" sldId="334"/>
            <ac:spMk id="3" creationId="{8566D90D-7F41-A7E9-0454-24D0EA3C32A5}"/>
          </ac:spMkLst>
        </pc:spChg>
      </pc:sldChg>
      <pc:sldChg chg="addSp delSp modSp new mod">
        <pc:chgData name="Sara Muneeb" userId="29b624b1-a719-43f5-9b52-388cd4043c04" providerId="ADAL" clId="{92141329-D183-4FBC-A4C5-439AF6D228C3}" dt="2022-09-20T10:58:47.447" v="3175" actId="1076"/>
        <pc:sldMkLst>
          <pc:docMk/>
          <pc:sldMk cId="1806673627" sldId="335"/>
        </pc:sldMkLst>
        <pc:spChg chg="mod">
          <ac:chgData name="Sara Muneeb" userId="29b624b1-a719-43f5-9b52-388cd4043c04" providerId="ADAL" clId="{92141329-D183-4FBC-A4C5-439AF6D228C3}" dt="2022-09-20T09:52:55.384" v="1783" actId="20577"/>
          <ac:spMkLst>
            <pc:docMk/>
            <pc:sldMk cId="1806673627" sldId="335"/>
            <ac:spMk id="2" creationId="{9709A2C2-01E4-E881-3D92-25B0226CD81E}"/>
          </ac:spMkLst>
        </pc:spChg>
        <pc:spChg chg="mod">
          <ac:chgData name="Sara Muneeb" userId="29b624b1-a719-43f5-9b52-388cd4043c04" providerId="ADAL" clId="{92141329-D183-4FBC-A4C5-439AF6D228C3}" dt="2022-09-20T10:02:09.120" v="1924" actId="404"/>
          <ac:spMkLst>
            <pc:docMk/>
            <pc:sldMk cId="1806673627" sldId="335"/>
            <ac:spMk id="3" creationId="{6B00B34D-70C3-8708-10C0-7169620B05B6}"/>
          </ac:spMkLst>
        </pc:spChg>
        <pc:picChg chg="add mod">
          <ac:chgData name="Sara Muneeb" userId="29b624b1-a719-43f5-9b52-388cd4043c04" providerId="ADAL" clId="{92141329-D183-4FBC-A4C5-439AF6D228C3}" dt="2022-09-20T10:58:47.447" v="3175" actId="1076"/>
          <ac:picMkLst>
            <pc:docMk/>
            <pc:sldMk cId="1806673627" sldId="335"/>
            <ac:picMk id="5" creationId="{0EABEC08-433A-B23D-EAA4-F2FD2942655B}"/>
          </ac:picMkLst>
        </pc:picChg>
        <pc:picChg chg="add del mod">
          <ac:chgData name="Sara Muneeb" userId="29b624b1-a719-43f5-9b52-388cd4043c04" providerId="ADAL" clId="{92141329-D183-4FBC-A4C5-439AF6D228C3}" dt="2022-09-20T10:03:16.466" v="1926" actId="21"/>
          <ac:picMkLst>
            <pc:docMk/>
            <pc:sldMk cId="1806673627" sldId="335"/>
            <ac:picMk id="3074" creationId="{CCD26A6B-A06D-43A2-0D4D-38FD5731543C}"/>
          </ac:picMkLst>
        </pc:picChg>
        <pc:picChg chg="add del">
          <ac:chgData name="Sara Muneeb" userId="29b624b1-a719-43f5-9b52-388cd4043c04" providerId="ADAL" clId="{92141329-D183-4FBC-A4C5-439AF6D228C3}" dt="2022-09-20T10:56:00.525" v="3172"/>
          <ac:picMkLst>
            <pc:docMk/>
            <pc:sldMk cId="1806673627" sldId="335"/>
            <ac:picMk id="3076" creationId="{60274E42-E4E6-D04B-DB03-23D5C02B7579}"/>
          </ac:picMkLst>
        </pc:picChg>
      </pc:sldChg>
      <pc:sldChg chg="addSp delSp modSp new mod">
        <pc:chgData name="Sara Muneeb" userId="29b624b1-a719-43f5-9b52-388cd4043c04" providerId="ADAL" clId="{92141329-D183-4FBC-A4C5-439AF6D228C3}" dt="2022-09-20T10:55:01.843" v="3170" actId="20577"/>
        <pc:sldMkLst>
          <pc:docMk/>
          <pc:sldMk cId="870626910" sldId="336"/>
        </pc:sldMkLst>
        <pc:spChg chg="mod">
          <ac:chgData name="Sara Muneeb" userId="29b624b1-a719-43f5-9b52-388cd4043c04" providerId="ADAL" clId="{92141329-D183-4FBC-A4C5-439AF6D228C3}" dt="2022-09-20T10:55:01.843" v="3170" actId="20577"/>
          <ac:spMkLst>
            <pc:docMk/>
            <pc:sldMk cId="870626910" sldId="336"/>
            <ac:spMk id="2" creationId="{D33AEF62-9209-F518-142E-11A7F925336F}"/>
          </ac:spMkLst>
        </pc:spChg>
        <pc:spChg chg="del">
          <ac:chgData name="Sara Muneeb" userId="29b624b1-a719-43f5-9b52-388cd4043c04" providerId="ADAL" clId="{92141329-D183-4FBC-A4C5-439AF6D228C3}" dt="2022-09-20T10:03:26.072" v="1946"/>
          <ac:spMkLst>
            <pc:docMk/>
            <pc:sldMk cId="870626910" sldId="336"/>
            <ac:spMk id="3" creationId="{EC2592A8-F1B1-0B67-E565-4508681A9F0F}"/>
          </ac:spMkLst>
        </pc:spChg>
        <pc:spChg chg="add mod">
          <ac:chgData name="Sara Muneeb" userId="29b624b1-a719-43f5-9b52-388cd4043c04" providerId="ADAL" clId="{92141329-D183-4FBC-A4C5-439AF6D228C3}" dt="2022-09-20T10:07:03.926" v="2036" actId="20577"/>
          <ac:spMkLst>
            <pc:docMk/>
            <pc:sldMk cId="870626910" sldId="336"/>
            <ac:spMk id="5" creationId="{368C4344-354F-3557-4EBE-28230A06687B}"/>
          </ac:spMkLst>
        </pc:spChg>
        <pc:picChg chg="add del mod">
          <ac:chgData name="Sara Muneeb" userId="29b624b1-a719-43f5-9b52-388cd4043c04" providerId="ADAL" clId="{92141329-D183-4FBC-A4C5-439AF6D228C3}" dt="2022-09-20T10:03:41.010" v="1949" actId="21"/>
          <ac:picMkLst>
            <pc:docMk/>
            <pc:sldMk cId="870626910" sldId="336"/>
            <ac:picMk id="4" creationId="{DE5A3614-1AA5-7ACF-9577-27B62E766911}"/>
          </ac:picMkLst>
        </pc:picChg>
        <pc:picChg chg="add mod">
          <ac:chgData name="Sara Muneeb" userId="29b624b1-a719-43f5-9b52-388cd4043c04" providerId="ADAL" clId="{92141329-D183-4FBC-A4C5-439AF6D228C3}" dt="2022-09-20T10:07:13.842" v="2039" actId="1076"/>
          <ac:picMkLst>
            <pc:docMk/>
            <pc:sldMk cId="870626910" sldId="336"/>
            <ac:picMk id="6" creationId="{0338BBE2-F83E-55D3-EECC-5C8C2FAA5333}"/>
          </ac:picMkLst>
        </pc:picChg>
      </pc:sldChg>
      <pc:sldChg chg="addSp delSp modSp new mod">
        <pc:chgData name="Sara Muneeb" userId="29b624b1-a719-43f5-9b52-388cd4043c04" providerId="ADAL" clId="{92141329-D183-4FBC-A4C5-439AF6D228C3}" dt="2022-09-20T10:19:39.193" v="2094" actId="22"/>
        <pc:sldMkLst>
          <pc:docMk/>
          <pc:sldMk cId="3996656312" sldId="337"/>
        </pc:sldMkLst>
        <pc:spChg chg="mod">
          <ac:chgData name="Sara Muneeb" userId="29b624b1-a719-43f5-9b52-388cd4043c04" providerId="ADAL" clId="{92141329-D183-4FBC-A4C5-439AF6D228C3}" dt="2022-09-20T10:19:23.088" v="2093" actId="20577"/>
          <ac:spMkLst>
            <pc:docMk/>
            <pc:sldMk cId="3996656312" sldId="337"/>
            <ac:spMk id="2" creationId="{15802917-C059-1CBE-C968-23FC25CBBC5D}"/>
          </ac:spMkLst>
        </pc:spChg>
        <pc:spChg chg="del">
          <ac:chgData name="Sara Muneeb" userId="29b624b1-a719-43f5-9b52-388cd4043c04" providerId="ADAL" clId="{92141329-D183-4FBC-A4C5-439AF6D228C3}" dt="2022-09-20T10:19:39.193" v="2094" actId="22"/>
          <ac:spMkLst>
            <pc:docMk/>
            <pc:sldMk cId="3996656312" sldId="337"/>
            <ac:spMk id="3" creationId="{DCC9BCED-759D-B9ED-6C4D-1BE99A741B1B}"/>
          </ac:spMkLst>
        </pc:spChg>
        <pc:picChg chg="add mod ord">
          <ac:chgData name="Sara Muneeb" userId="29b624b1-a719-43f5-9b52-388cd4043c04" providerId="ADAL" clId="{92141329-D183-4FBC-A4C5-439AF6D228C3}" dt="2022-09-20T10:19:39.193" v="2094" actId="22"/>
          <ac:picMkLst>
            <pc:docMk/>
            <pc:sldMk cId="3996656312" sldId="337"/>
            <ac:picMk id="5" creationId="{848AF5C7-73F4-A5DC-5686-B90D20B524D3}"/>
          </ac:picMkLst>
        </pc:picChg>
      </pc:sldChg>
      <pc:sldChg chg="addSp delSp modSp new mod">
        <pc:chgData name="Sara Muneeb" userId="29b624b1-a719-43f5-9b52-388cd4043c04" providerId="ADAL" clId="{92141329-D183-4FBC-A4C5-439AF6D228C3}" dt="2022-09-20T10:22:13.198" v="2120" actId="1076"/>
        <pc:sldMkLst>
          <pc:docMk/>
          <pc:sldMk cId="2893404186" sldId="338"/>
        </pc:sldMkLst>
        <pc:spChg chg="mod">
          <ac:chgData name="Sara Muneeb" userId="29b624b1-a719-43f5-9b52-388cd4043c04" providerId="ADAL" clId="{92141329-D183-4FBC-A4C5-439AF6D228C3}" dt="2022-09-20T10:21:31.656" v="2115" actId="20577"/>
          <ac:spMkLst>
            <pc:docMk/>
            <pc:sldMk cId="2893404186" sldId="338"/>
            <ac:spMk id="2" creationId="{25DC55D6-B891-8DA4-2F65-581F39D27C65}"/>
          </ac:spMkLst>
        </pc:spChg>
        <pc:spChg chg="del">
          <ac:chgData name="Sara Muneeb" userId="29b624b1-a719-43f5-9b52-388cd4043c04" providerId="ADAL" clId="{92141329-D183-4FBC-A4C5-439AF6D228C3}" dt="2022-09-20T10:21:33.029" v="2116" actId="22"/>
          <ac:spMkLst>
            <pc:docMk/>
            <pc:sldMk cId="2893404186" sldId="338"/>
            <ac:spMk id="3" creationId="{3D716459-D230-2F7B-BCE4-D2E4FA10FDBC}"/>
          </ac:spMkLst>
        </pc:spChg>
        <pc:picChg chg="add mod ord">
          <ac:chgData name="Sara Muneeb" userId="29b624b1-a719-43f5-9b52-388cd4043c04" providerId="ADAL" clId="{92141329-D183-4FBC-A4C5-439AF6D228C3}" dt="2022-09-20T10:22:02.091" v="2117" actId="1076"/>
          <ac:picMkLst>
            <pc:docMk/>
            <pc:sldMk cId="2893404186" sldId="338"/>
            <ac:picMk id="5" creationId="{34369BDA-B575-EBEA-205F-2FA8EA916507}"/>
          </ac:picMkLst>
        </pc:picChg>
        <pc:picChg chg="add mod">
          <ac:chgData name="Sara Muneeb" userId="29b624b1-a719-43f5-9b52-388cd4043c04" providerId="ADAL" clId="{92141329-D183-4FBC-A4C5-439AF6D228C3}" dt="2022-09-20T10:22:13.198" v="2120" actId="1076"/>
          <ac:picMkLst>
            <pc:docMk/>
            <pc:sldMk cId="2893404186" sldId="338"/>
            <ac:picMk id="4098" creationId="{BFB52048-2502-42EF-F2DE-B1F4D64E5610}"/>
          </ac:picMkLst>
        </pc:picChg>
      </pc:sldChg>
      <pc:sldChg chg="addSp modSp new mod">
        <pc:chgData name="Sara Muneeb" userId="29b624b1-a719-43f5-9b52-388cd4043c04" providerId="ADAL" clId="{92141329-D183-4FBC-A4C5-439AF6D228C3}" dt="2022-09-20T10:35:52.505" v="2592" actId="1076"/>
        <pc:sldMkLst>
          <pc:docMk/>
          <pc:sldMk cId="2809689417" sldId="339"/>
        </pc:sldMkLst>
        <pc:spChg chg="mod">
          <ac:chgData name="Sara Muneeb" userId="29b624b1-a719-43f5-9b52-388cd4043c04" providerId="ADAL" clId="{92141329-D183-4FBC-A4C5-439AF6D228C3}" dt="2022-09-20T10:24:17.653" v="2158" actId="313"/>
          <ac:spMkLst>
            <pc:docMk/>
            <pc:sldMk cId="2809689417" sldId="339"/>
            <ac:spMk id="2" creationId="{0DCB69A6-22CE-0B31-515F-05D1F2D4B790}"/>
          </ac:spMkLst>
        </pc:spChg>
        <pc:spChg chg="mod">
          <ac:chgData name="Sara Muneeb" userId="29b624b1-a719-43f5-9b52-388cd4043c04" providerId="ADAL" clId="{92141329-D183-4FBC-A4C5-439AF6D228C3}" dt="2022-09-20T10:34:05.824" v="2586" actId="20577"/>
          <ac:spMkLst>
            <pc:docMk/>
            <pc:sldMk cId="2809689417" sldId="339"/>
            <ac:spMk id="3" creationId="{1DC6DC6E-BF4F-757D-4F69-DCCC1D60AF27}"/>
          </ac:spMkLst>
        </pc:spChg>
        <pc:picChg chg="add mod">
          <ac:chgData name="Sara Muneeb" userId="29b624b1-a719-43f5-9b52-388cd4043c04" providerId="ADAL" clId="{92141329-D183-4FBC-A4C5-439AF6D228C3}" dt="2022-09-20T10:35:52.505" v="2592" actId="1076"/>
          <ac:picMkLst>
            <pc:docMk/>
            <pc:sldMk cId="2809689417" sldId="339"/>
            <ac:picMk id="4" creationId="{45565110-6733-684A-1196-53921C08A1DF}"/>
          </ac:picMkLst>
        </pc:picChg>
      </pc:sldChg>
      <pc:sldChg chg="addSp delSp modSp new mod">
        <pc:chgData name="Sara Muneeb" userId="29b624b1-a719-43f5-9b52-388cd4043c04" providerId="ADAL" clId="{92141329-D183-4FBC-A4C5-439AF6D228C3}" dt="2022-09-20T10:30:00.583" v="2351" actId="1076"/>
        <pc:sldMkLst>
          <pc:docMk/>
          <pc:sldMk cId="261300321" sldId="340"/>
        </pc:sldMkLst>
        <pc:spChg chg="mod">
          <ac:chgData name="Sara Muneeb" userId="29b624b1-a719-43f5-9b52-388cd4043c04" providerId="ADAL" clId="{92141329-D183-4FBC-A4C5-439AF6D228C3}" dt="2022-09-20T10:25:07.727" v="2177" actId="20577"/>
          <ac:spMkLst>
            <pc:docMk/>
            <pc:sldMk cId="261300321" sldId="340"/>
            <ac:spMk id="2" creationId="{B3018C1A-0EDB-1A28-DF44-A8867FE0F73E}"/>
          </ac:spMkLst>
        </pc:spChg>
        <pc:spChg chg="add del mod">
          <ac:chgData name="Sara Muneeb" userId="29b624b1-a719-43f5-9b52-388cd4043c04" providerId="ADAL" clId="{92141329-D183-4FBC-A4C5-439AF6D228C3}" dt="2022-09-20T10:28:15.791" v="2347" actId="478"/>
          <ac:spMkLst>
            <pc:docMk/>
            <pc:sldMk cId="261300321" sldId="340"/>
            <ac:spMk id="3" creationId="{121FC800-4093-A9B5-D735-B456BC09F43B}"/>
          </ac:spMkLst>
        </pc:spChg>
        <pc:spChg chg="add del">
          <ac:chgData name="Sara Muneeb" userId="29b624b1-a719-43f5-9b52-388cd4043c04" providerId="ADAL" clId="{92141329-D183-4FBC-A4C5-439AF6D228C3}" dt="2022-09-20T10:28:19.340" v="2348" actId="478"/>
          <ac:spMkLst>
            <pc:docMk/>
            <pc:sldMk cId="261300321" sldId="340"/>
            <ac:spMk id="4" creationId="{95889AB9-01A6-4216-EEC2-322BC461ABDC}"/>
          </ac:spMkLst>
        </pc:spChg>
        <pc:spChg chg="add del mod">
          <ac:chgData name="Sara Muneeb" userId="29b624b1-a719-43f5-9b52-388cd4043c04" providerId="ADAL" clId="{92141329-D183-4FBC-A4C5-439AF6D228C3}" dt="2022-09-20T10:28:15.791" v="2347" actId="478"/>
          <ac:spMkLst>
            <pc:docMk/>
            <pc:sldMk cId="261300321" sldId="340"/>
            <ac:spMk id="5" creationId="{4E30E5A0-8A21-4A2D-E3E1-44F682E9D8BB}"/>
          </ac:spMkLst>
        </pc:spChg>
        <pc:spChg chg="add del">
          <ac:chgData name="Sara Muneeb" userId="29b624b1-a719-43f5-9b52-388cd4043c04" providerId="ADAL" clId="{92141329-D183-4FBC-A4C5-439AF6D228C3}" dt="2022-09-20T10:28:12.635" v="2346"/>
          <ac:spMkLst>
            <pc:docMk/>
            <pc:sldMk cId="261300321" sldId="340"/>
            <ac:spMk id="6" creationId="{696CEE10-D7E0-F33C-142F-DC78B126998D}"/>
          </ac:spMkLst>
        </pc:spChg>
        <pc:picChg chg="add mod">
          <ac:chgData name="Sara Muneeb" userId="29b624b1-a719-43f5-9b52-388cd4043c04" providerId="ADAL" clId="{92141329-D183-4FBC-A4C5-439AF6D228C3}" dt="2022-09-20T10:30:00.583" v="2351" actId="1076"/>
          <ac:picMkLst>
            <pc:docMk/>
            <pc:sldMk cId="261300321" sldId="340"/>
            <ac:picMk id="8" creationId="{CD8DD77A-9226-0B6B-36E3-AD9CEAA9E99E}"/>
          </ac:picMkLst>
        </pc:picChg>
      </pc:sldChg>
      <pc:sldChg chg="addSp delSp modSp new mod">
        <pc:chgData name="Sara Muneeb" userId="29b624b1-a719-43f5-9b52-388cd4043c04" providerId="ADAL" clId="{92141329-D183-4FBC-A4C5-439AF6D228C3}" dt="2022-09-20T10:43:02.984" v="2854" actId="1076"/>
        <pc:sldMkLst>
          <pc:docMk/>
          <pc:sldMk cId="2581040809" sldId="341"/>
        </pc:sldMkLst>
        <pc:spChg chg="mod">
          <ac:chgData name="Sara Muneeb" userId="29b624b1-a719-43f5-9b52-388cd4043c04" providerId="ADAL" clId="{92141329-D183-4FBC-A4C5-439AF6D228C3}" dt="2022-09-20T10:36:13.813" v="2622" actId="20577"/>
          <ac:spMkLst>
            <pc:docMk/>
            <pc:sldMk cId="2581040809" sldId="341"/>
            <ac:spMk id="2" creationId="{2BD5DE3D-B1E9-3B54-0F32-02A3216B38B4}"/>
          </ac:spMkLst>
        </pc:spChg>
        <pc:spChg chg="add del mod">
          <ac:chgData name="Sara Muneeb" userId="29b624b1-a719-43f5-9b52-388cd4043c04" providerId="ADAL" clId="{92141329-D183-4FBC-A4C5-439AF6D228C3}" dt="2022-09-20T10:40:48.051" v="2815" actId="21"/>
          <ac:spMkLst>
            <pc:docMk/>
            <pc:sldMk cId="2581040809" sldId="341"/>
            <ac:spMk id="3" creationId="{7F4FF126-C435-AB22-FD5B-E474C9C7D677}"/>
          </ac:spMkLst>
        </pc:spChg>
        <pc:spChg chg="add del mod">
          <ac:chgData name="Sara Muneeb" userId="29b624b1-a719-43f5-9b52-388cd4043c04" providerId="ADAL" clId="{92141329-D183-4FBC-A4C5-439AF6D228C3}" dt="2022-09-20T10:40:48.051" v="2815" actId="21"/>
          <ac:spMkLst>
            <pc:docMk/>
            <pc:sldMk cId="2581040809" sldId="341"/>
            <ac:spMk id="6" creationId="{5B9B260E-0BC5-5957-1C7B-36FD95B9D008}"/>
          </ac:spMkLst>
        </pc:spChg>
        <pc:spChg chg="add del mod">
          <ac:chgData name="Sara Muneeb" userId="29b624b1-a719-43f5-9b52-388cd4043c04" providerId="ADAL" clId="{92141329-D183-4FBC-A4C5-439AF6D228C3}" dt="2022-09-20T10:40:55.145" v="2821"/>
          <ac:spMkLst>
            <pc:docMk/>
            <pc:sldMk cId="2581040809" sldId="341"/>
            <ac:spMk id="7" creationId="{B6A71F52-2370-BA1B-E7B1-34B603CEBFB2}"/>
          </ac:spMkLst>
        </pc:spChg>
        <pc:spChg chg="add mod">
          <ac:chgData name="Sara Muneeb" userId="29b624b1-a719-43f5-9b52-388cd4043c04" providerId="ADAL" clId="{92141329-D183-4FBC-A4C5-439AF6D228C3}" dt="2022-09-20T10:40:57.263" v="2822"/>
          <ac:spMkLst>
            <pc:docMk/>
            <pc:sldMk cId="2581040809" sldId="341"/>
            <ac:spMk id="9" creationId="{978A52FE-AAA0-45FD-107B-C7D71C61E607}"/>
          </ac:spMkLst>
        </pc:spChg>
        <pc:picChg chg="add del">
          <ac:chgData name="Sara Muneeb" userId="29b624b1-a719-43f5-9b52-388cd4043c04" providerId="ADAL" clId="{92141329-D183-4FBC-A4C5-439AF6D228C3}" dt="2022-09-20T10:35:44.243" v="2589" actId="21"/>
          <ac:picMkLst>
            <pc:docMk/>
            <pc:sldMk cId="2581040809" sldId="341"/>
            <ac:picMk id="5" creationId="{FC9E616A-244C-7EFD-2674-46B68F017A8A}"/>
          </ac:picMkLst>
        </pc:picChg>
        <pc:picChg chg="add del mod">
          <ac:chgData name="Sara Muneeb" userId="29b624b1-a719-43f5-9b52-388cd4043c04" providerId="ADAL" clId="{92141329-D183-4FBC-A4C5-439AF6D228C3}" dt="2022-09-20T10:40:55.145" v="2821"/>
          <ac:picMkLst>
            <pc:docMk/>
            <pc:sldMk cId="2581040809" sldId="341"/>
            <ac:picMk id="8" creationId="{1F482937-6B30-0703-7C0E-22390482D384}"/>
          </ac:picMkLst>
        </pc:picChg>
        <pc:picChg chg="add mod">
          <ac:chgData name="Sara Muneeb" userId="29b624b1-a719-43f5-9b52-388cd4043c04" providerId="ADAL" clId="{92141329-D183-4FBC-A4C5-439AF6D228C3}" dt="2022-09-20T10:42:48.313" v="2848" actId="1076"/>
          <ac:picMkLst>
            <pc:docMk/>
            <pc:sldMk cId="2581040809" sldId="341"/>
            <ac:picMk id="10" creationId="{E86B8B60-7FF3-9EC1-CF8C-9FB3CCAC8201}"/>
          </ac:picMkLst>
        </pc:picChg>
        <pc:picChg chg="add del mod">
          <ac:chgData name="Sara Muneeb" userId="29b624b1-a719-43f5-9b52-388cd4043c04" providerId="ADAL" clId="{92141329-D183-4FBC-A4C5-439AF6D228C3}" dt="2022-09-20T10:40:48.463" v="2816"/>
          <ac:picMkLst>
            <pc:docMk/>
            <pc:sldMk cId="2581040809" sldId="341"/>
            <ac:picMk id="7170" creationId="{42496330-70E0-E2ED-3F04-DFAB9B43E18F}"/>
          </ac:picMkLst>
        </pc:picChg>
        <pc:picChg chg="add mod">
          <ac:chgData name="Sara Muneeb" userId="29b624b1-a719-43f5-9b52-388cd4043c04" providerId="ADAL" clId="{92141329-D183-4FBC-A4C5-439AF6D228C3}" dt="2022-09-20T10:43:02.984" v="2854" actId="1076"/>
          <ac:picMkLst>
            <pc:docMk/>
            <pc:sldMk cId="2581040809" sldId="341"/>
            <ac:picMk id="7172" creationId="{C4D4E90F-22A2-2625-C88B-925EB8001657}"/>
          </ac:picMkLst>
        </pc:picChg>
      </pc:sldChg>
      <pc:sldChg chg="addSp delSp modSp new mod">
        <pc:chgData name="Sara Muneeb" userId="29b624b1-a719-43f5-9b52-388cd4043c04" providerId="ADAL" clId="{92141329-D183-4FBC-A4C5-439AF6D228C3}" dt="2022-09-20T10:49:37.469" v="2886" actId="404"/>
        <pc:sldMkLst>
          <pc:docMk/>
          <pc:sldMk cId="2671139842" sldId="342"/>
        </pc:sldMkLst>
        <pc:spChg chg="mod">
          <ac:chgData name="Sara Muneeb" userId="29b624b1-a719-43f5-9b52-388cd4043c04" providerId="ADAL" clId="{92141329-D183-4FBC-A4C5-439AF6D228C3}" dt="2022-09-20T10:45:45.701" v="2871" actId="27636"/>
          <ac:spMkLst>
            <pc:docMk/>
            <pc:sldMk cId="2671139842" sldId="342"/>
            <ac:spMk id="2" creationId="{BA180B9E-C388-6225-6835-1E59416B5C7F}"/>
          </ac:spMkLst>
        </pc:spChg>
        <pc:spChg chg="del">
          <ac:chgData name="Sara Muneeb" userId="29b624b1-a719-43f5-9b52-388cd4043c04" providerId="ADAL" clId="{92141329-D183-4FBC-A4C5-439AF6D228C3}" dt="2022-09-20T10:46:44.783" v="2872"/>
          <ac:spMkLst>
            <pc:docMk/>
            <pc:sldMk cId="2671139842" sldId="342"/>
            <ac:spMk id="3" creationId="{4B647F70-848F-0E62-FC6C-BB9134AED915}"/>
          </ac:spMkLst>
        </pc:spChg>
        <pc:spChg chg="add del mod">
          <ac:chgData name="Sara Muneeb" userId="29b624b1-a719-43f5-9b52-388cd4043c04" providerId="ADAL" clId="{92141329-D183-4FBC-A4C5-439AF6D228C3}" dt="2022-09-20T10:48:08.971" v="2874"/>
          <ac:spMkLst>
            <pc:docMk/>
            <pc:sldMk cId="2671139842" sldId="342"/>
            <ac:spMk id="4" creationId="{DE01DB80-5562-1853-0D35-2E660B33B3CA}"/>
          </ac:spMkLst>
        </pc:spChg>
        <pc:spChg chg="add del mod">
          <ac:chgData name="Sara Muneeb" userId="29b624b1-a719-43f5-9b52-388cd4043c04" providerId="ADAL" clId="{92141329-D183-4FBC-A4C5-439AF6D228C3}" dt="2022-09-20T10:49:03.510" v="2879" actId="478"/>
          <ac:spMkLst>
            <pc:docMk/>
            <pc:sldMk cId="2671139842" sldId="342"/>
            <ac:spMk id="5" creationId="{023E89DC-D282-8793-CE47-4CB68AD3D82B}"/>
          </ac:spMkLst>
        </pc:spChg>
        <pc:spChg chg="add del">
          <ac:chgData name="Sara Muneeb" userId="29b624b1-a719-43f5-9b52-388cd4043c04" providerId="ADAL" clId="{92141329-D183-4FBC-A4C5-439AF6D228C3}" dt="2022-09-20T10:49:03.117" v="2878" actId="22"/>
          <ac:spMkLst>
            <pc:docMk/>
            <pc:sldMk cId="2671139842" sldId="342"/>
            <ac:spMk id="7" creationId="{83416B2C-E0E4-BB4B-8076-08CFF0217B41}"/>
          </ac:spMkLst>
        </pc:spChg>
        <pc:spChg chg="add mod">
          <ac:chgData name="Sara Muneeb" userId="29b624b1-a719-43f5-9b52-388cd4043c04" providerId="ADAL" clId="{92141329-D183-4FBC-A4C5-439AF6D228C3}" dt="2022-09-20T10:49:37.469" v="2886" actId="404"/>
          <ac:spMkLst>
            <pc:docMk/>
            <pc:sldMk cId="2671139842" sldId="342"/>
            <ac:spMk id="9" creationId="{5EFB173D-CC78-5F33-52ED-B50F3D08118D}"/>
          </ac:spMkLst>
        </pc:spChg>
        <pc:picChg chg="add del mod">
          <ac:chgData name="Sara Muneeb" userId="29b624b1-a719-43f5-9b52-388cd4043c04" providerId="ADAL" clId="{92141329-D183-4FBC-A4C5-439AF6D228C3}" dt="2022-09-20T10:46:46.070" v="2873" actId="21"/>
          <ac:picMkLst>
            <pc:docMk/>
            <pc:sldMk cId="2671139842" sldId="342"/>
            <ac:picMk id="8194" creationId="{418BECA1-82A4-82A9-0763-5C55055698B8}"/>
          </ac:picMkLst>
        </pc:picChg>
        <pc:picChg chg="add del mod">
          <ac:chgData name="Sara Muneeb" userId="29b624b1-a719-43f5-9b52-388cd4043c04" providerId="ADAL" clId="{92141329-D183-4FBC-A4C5-439AF6D228C3}" dt="2022-09-20T10:49:11.578" v="2882" actId="1076"/>
          <ac:picMkLst>
            <pc:docMk/>
            <pc:sldMk cId="2671139842" sldId="342"/>
            <ac:picMk id="8196" creationId="{F093AB57-D074-932C-E318-8422878E71DA}"/>
          </ac:picMkLst>
        </pc:picChg>
      </pc:sldChg>
      <pc:sldChg chg="addSp delSp modSp new mod">
        <pc:chgData name="Sara Muneeb" userId="29b624b1-a719-43f5-9b52-388cd4043c04" providerId="ADAL" clId="{92141329-D183-4FBC-A4C5-439AF6D228C3}" dt="2022-09-20T10:53:06.948" v="3000" actId="1076"/>
        <pc:sldMkLst>
          <pc:docMk/>
          <pc:sldMk cId="3207177132" sldId="343"/>
        </pc:sldMkLst>
        <pc:spChg chg="mod">
          <ac:chgData name="Sara Muneeb" userId="29b624b1-a719-43f5-9b52-388cd4043c04" providerId="ADAL" clId="{92141329-D183-4FBC-A4C5-439AF6D228C3}" dt="2022-09-20T10:49:45.581" v="2898" actId="20577"/>
          <ac:spMkLst>
            <pc:docMk/>
            <pc:sldMk cId="3207177132" sldId="343"/>
            <ac:spMk id="2" creationId="{765FB04D-571F-5370-6EF5-2C6F4D4086F4}"/>
          </ac:spMkLst>
        </pc:spChg>
        <pc:spChg chg="del">
          <ac:chgData name="Sara Muneeb" userId="29b624b1-a719-43f5-9b52-388cd4043c04" providerId="ADAL" clId="{92141329-D183-4FBC-A4C5-439AF6D228C3}" dt="2022-09-20T10:50:27.797" v="2899"/>
          <ac:spMkLst>
            <pc:docMk/>
            <pc:sldMk cId="3207177132" sldId="343"/>
            <ac:spMk id="3" creationId="{D821E772-7D21-BDA7-A8BB-AE1B6E971CF2}"/>
          </ac:spMkLst>
        </pc:spChg>
        <pc:spChg chg="add mod">
          <ac:chgData name="Sara Muneeb" userId="29b624b1-a719-43f5-9b52-388cd4043c04" providerId="ADAL" clId="{92141329-D183-4FBC-A4C5-439AF6D228C3}" dt="2022-09-20T10:53:01.259" v="2999" actId="20577"/>
          <ac:spMkLst>
            <pc:docMk/>
            <pc:sldMk cId="3207177132" sldId="343"/>
            <ac:spMk id="4" creationId="{E635A779-07DF-18C8-5D5D-E424B3BA4CA0}"/>
          </ac:spMkLst>
        </pc:spChg>
        <pc:picChg chg="add mod">
          <ac:chgData name="Sara Muneeb" userId="29b624b1-a719-43f5-9b52-388cd4043c04" providerId="ADAL" clId="{92141329-D183-4FBC-A4C5-439AF6D228C3}" dt="2022-09-20T10:53:06.948" v="3000" actId="1076"/>
          <ac:picMkLst>
            <pc:docMk/>
            <pc:sldMk cId="3207177132" sldId="343"/>
            <ac:picMk id="9218" creationId="{F74EFAAB-B8B3-0725-60A1-9D1F625CF6FE}"/>
          </ac:picMkLst>
        </pc:picChg>
      </pc:sldChg>
      <pc:sldChg chg="modSp new mod">
        <pc:chgData name="Sara Muneeb" userId="29b624b1-a719-43f5-9b52-388cd4043c04" providerId="ADAL" clId="{92141329-D183-4FBC-A4C5-439AF6D228C3}" dt="2022-09-20T10:54:41.845" v="3159" actId="5793"/>
        <pc:sldMkLst>
          <pc:docMk/>
          <pc:sldMk cId="1403215134" sldId="344"/>
        </pc:sldMkLst>
        <pc:spChg chg="mod">
          <ac:chgData name="Sara Muneeb" userId="29b624b1-a719-43f5-9b52-388cd4043c04" providerId="ADAL" clId="{92141329-D183-4FBC-A4C5-439AF6D228C3}" dt="2022-09-20T10:53:26.462" v="3038" actId="20577"/>
          <ac:spMkLst>
            <pc:docMk/>
            <pc:sldMk cId="1403215134" sldId="344"/>
            <ac:spMk id="2" creationId="{28C3D7D2-EC1D-4F96-41EA-0BA3DCA3B1A3}"/>
          </ac:spMkLst>
        </pc:spChg>
        <pc:spChg chg="mod">
          <ac:chgData name="Sara Muneeb" userId="29b624b1-a719-43f5-9b52-388cd4043c04" providerId="ADAL" clId="{92141329-D183-4FBC-A4C5-439AF6D228C3}" dt="2022-09-20T10:54:41.845" v="3159" actId="5793"/>
          <ac:spMkLst>
            <pc:docMk/>
            <pc:sldMk cId="1403215134" sldId="344"/>
            <ac:spMk id="3" creationId="{DD4F4A8D-FBBB-33BC-4202-04AA8875C870}"/>
          </ac:spMkLst>
        </pc:spChg>
      </pc:sldChg>
    </pc:docChg>
  </pc:docChgLst>
  <pc:docChgLst>
    <pc:chgData name="Sara Muneeb" userId="29b624b1-a719-43f5-9b52-388cd4043c04" providerId="ADAL" clId="{AC3A4FCA-9070-415A-8898-515DB99960A2}"/>
    <pc:docChg chg="undo redo custSel addSld delSld modSld sldOrd">
      <pc:chgData name="Sara Muneeb" userId="29b624b1-a719-43f5-9b52-388cd4043c04" providerId="ADAL" clId="{AC3A4FCA-9070-415A-8898-515DB99960A2}" dt="2022-10-13T12:08:27.744" v="3151" actId="5793"/>
      <pc:docMkLst>
        <pc:docMk/>
      </pc:docMkLst>
      <pc:sldChg chg="modSp mod">
        <pc:chgData name="Sara Muneeb" userId="29b624b1-a719-43f5-9b52-388cd4043c04" providerId="ADAL" clId="{AC3A4FCA-9070-415A-8898-515DB99960A2}" dt="2022-10-10T08:52:03.518" v="14" actId="20577"/>
        <pc:sldMkLst>
          <pc:docMk/>
          <pc:sldMk cId="2984185032" sldId="256"/>
        </pc:sldMkLst>
        <pc:spChg chg="mod">
          <ac:chgData name="Sara Muneeb" userId="29b624b1-a719-43f5-9b52-388cd4043c04" providerId="ADAL" clId="{AC3A4FCA-9070-415A-8898-515DB99960A2}" dt="2022-10-10T08:52:03.518" v="14" actId="20577"/>
          <ac:spMkLst>
            <pc:docMk/>
            <pc:sldMk cId="2984185032" sldId="256"/>
            <ac:spMk id="2" creationId="{00000000-0000-0000-0000-000000000000}"/>
          </ac:spMkLst>
        </pc:spChg>
      </pc:sldChg>
      <pc:sldChg chg="delSp modSp mod">
        <pc:chgData name="Sara Muneeb" userId="29b624b1-a719-43f5-9b52-388cd4043c04" providerId="ADAL" clId="{AC3A4FCA-9070-415A-8898-515DB99960A2}" dt="2022-10-13T07:14:43.972" v="183" actId="1076"/>
        <pc:sldMkLst>
          <pc:docMk/>
          <pc:sldMk cId="3551309204" sldId="257"/>
        </pc:sldMkLst>
        <pc:spChg chg="mod">
          <ac:chgData name="Sara Muneeb" userId="29b624b1-a719-43f5-9b52-388cd4043c04" providerId="ADAL" clId="{AC3A4FCA-9070-415A-8898-515DB99960A2}" dt="2022-10-13T07:14:39.911" v="182" actId="20577"/>
          <ac:spMkLst>
            <pc:docMk/>
            <pc:sldMk cId="3551309204" sldId="257"/>
            <ac:spMk id="3" creationId="{A19B700E-6D40-1EE4-AE4F-B0623D89335D}"/>
          </ac:spMkLst>
        </pc:spChg>
        <pc:picChg chg="mod">
          <ac:chgData name="Sara Muneeb" userId="29b624b1-a719-43f5-9b52-388cd4043c04" providerId="ADAL" clId="{AC3A4FCA-9070-415A-8898-515DB99960A2}" dt="2022-10-13T07:14:43.972" v="183" actId="1076"/>
          <ac:picMkLst>
            <pc:docMk/>
            <pc:sldMk cId="3551309204" sldId="257"/>
            <ac:picMk id="7" creationId="{B8CF002D-C6B2-D5FD-D46C-0AEB1F4B6704}"/>
          </ac:picMkLst>
        </pc:picChg>
        <pc:picChg chg="del">
          <ac:chgData name="Sara Muneeb" userId="29b624b1-a719-43f5-9b52-388cd4043c04" providerId="ADAL" clId="{AC3A4FCA-9070-415A-8898-515DB99960A2}" dt="2022-10-10T08:57:36.705" v="89" actId="478"/>
          <ac:picMkLst>
            <pc:docMk/>
            <pc:sldMk cId="3551309204" sldId="257"/>
            <ac:picMk id="1026" creationId="{0669B95C-8EA7-B4C2-52BC-9C1E1ECD842D}"/>
          </ac:picMkLst>
        </pc:picChg>
      </pc:sldChg>
      <pc:sldChg chg="addSp modSp new mod">
        <pc:chgData name="Sara Muneeb" userId="29b624b1-a719-43f5-9b52-388cd4043c04" providerId="ADAL" clId="{AC3A4FCA-9070-415A-8898-515DB99960A2}" dt="2022-10-13T07:15:53.737" v="197" actId="1076"/>
        <pc:sldMkLst>
          <pc:docMk/>
          <pc:sldMk cId="1458574131" sldId="258"/>
        </pc:sldMkLst>
        <pc:spChg chg="mod">
          <ac:chgData name="Sara Muneeb" userId="29b624b1-a719-43f5-9b52-388cd4043c04" providerId="ADAL" clId="{AC3A4FCA-9070-415A-8898-515DB99960A2}" dt="2022-10-10T08:59:14.256" v="176" actId="20577"/>
          <ac:spMkLst>
            <pc:docMk/>
            <pc:sldMk cId="1458574131" sldId="258"/>
            <ac:spMk id="2" creationId="{7FB2C8A0-83D8-3059-A6D4-AF9DD95646E3}"/>
          </ac:spMkLst>
        </pc:spChg>
        <pc:spChg chg="mod">
          <ac:chgData name="Sara Muneeb" userId="29b624b1-a719-43f5-9b52-388cd4043c04" providerId="ADAL" clId="{AC3A4FCA-9070-415A-8898-515DB99960A2}" dt="2022-10-13T07:15:50.045" v="196" actId="123"/>
          <ac:spMkLst>
            <pc:docMk/>
            <pc:sldMk cId="1458574131" sldId="258"/>
            <ac:spMk id="3" creationId="{B448EC96-D77F-FD6E-EC02-F52412DBC01C}"/>
          </ac:spMkLst>
        </pc:spChg>
        <pc:picChg chg="add mod">
          <ac:chgData name="Sara Muneeb" userId="29b624b1-a719-43f5-9b52-388cd4043c04" providerId="ADAL" clId="{AC3A4FCA-9070-415A-8898-515DB99960A2}" dt="2022-10-13T07:15:53.737" v="197" actId="1076"/>
          <ac:picMkLst>
            <pc:docMk/>
            <pc:sldMk cId="1458574131" sldId="258"/>
            <ac:picMk id="5" creationId="{744FA0F6-7FEC-13AD-9204-F86A291EED18}"/>
          </ac:picMkLst>
        </pc:picChg>
      </pc:sldChg>
      <pc:sldChg chg="del">
        <pc:chgData name="Sara Muneeb" userId="29b624b1-a719-43f5-9b52-388cd4043c04" providerId="ADAL" clId="{AC3A4FCA-9070-415A-8898-515DB99960A2}" dt="2022-10-10T08:58:49.793" v="107" actId="47"/>
        <pc:sldMkLst>
          <pc:docMk/>
          <pc:sldMk cId="2024920055" sldId="258"/>
        </pc:sldMkLst>
      </pc:sldChg>
      <pc:sldChg chg="addSp modSp new mod">
        <pc:chgData name="Sara Muneeb" userId="29b624b1-a719-43f5-9b52-388cd4043c04" providerId="ADAL" clId="{AC3A4FCA-9070-415A-8898-515DB99960A2}" dt="2022-10-13T07:54:22.426" v="749" actId="207"/>
        <pc:sldMkLst>
          <pc:docMk/>
          <pc:sldMk cId="457348418" sldId="259"/>
        </pc:sldMkLst>
        <pc:spChg chg="mod">
          <ac:chgData name="Sara Muneeb" userId="29b624b1-a719-43f5-9b52-388cd4043c04" providerId="ADAL" clId="{AC3A4FCA-9070-415A-8898-515DB99960A2}" dt="2022-10-13T07:17:32.554" v="223" actId="20577"/>
          <ac:spMkLst>
            <pc:docMk/>
            <pc:sldMk cId="457348418" sldId="259"/>
            <ac:spMk id="2" creationId="{A3A00C48-E51C-4702-C78F-4ACB21324956}"/>
          </ac:spMkLst>
        </pc:spChg>
        <pc:spChg chg="mod">
          <ac:chgData name="Sara Muneeb" userId="29b624b1-a719-43f5-9b52-388cd4043c04" providerId="ADAL" clId="{AC3A4FCA-9070-415A-8898-515DB99960A2}" dt="2022-10-13T07:54:22.426" v="749" actId="207"/>
          <ac:spMkLst>
            <pc:docMk/>
            <pc:sldMk cId="457348418" sldId="259"/>
            <ac:spMk id="3" creationId="{1C11B5BC-84FE-5511-2602-2D333AEB756C}"/>
          </ac:spMkLst>
        </pc:spChg>
        <pc:picChg chg="add mod">
          <ac:chgData name="Sara Muneeb" userId="29b624b1-a719-43f5-9b52-388cd4043c04" providerId="ADAL" clId="{AC3A4FCA-9070-415A-8898-515DB99960A2}" dt="2022-10-13T07:24:46.060" v="500" actId="1076"/>
          <ac:picMkLst>
            <pc:docMk/>
            <pc:sldMk cId="457348418" sldId="259"/>
            <ac:picMk id="1026" creationId="{B1514046-4325-D47B-77E2-1B7A2C65A51E}"/>
          </ac:picMkLst>
        </pc:picChg>
      </pc:sldChg>
      <pc:sldChg chg="del">
        <pc:chgData name="Sara Muneeb" userId="29b624b1-a719-43f5-9b52-388cd4043c04" providerId="ADAL" clId="{AC3A4FCA-9070-415A-8898-515DB99960A2}" dt="2022-10-10T08:58:49.793" v="107" actId="47"/>
        <pc:sldMkLst>
          <pc:docMk/>
          <pc:sldMk cId="3918807433" sldId="259"/>
        </pc:sldMkLst>
      </pc:sldChg>
      <pc:sldChg chg="addSp modSp new mod">
        <pc:chgData name="Sara Muneeb" userId="29b624b1-a719-43f5-9b52-388cd4043c04" providerId="ADAL" clId="{AC3A4FCA-9070-415A-8898-515DB99960A2}" dt="2022-10-13T07:37:56.764" v="718" actId="108"/>
        <pc:sldMkLst>
          <pc:docMk/>
          <pc:sldMk cId="3356032991" sldId="260"/>
        </pc:sldMkLst>
        <pc:spChg chg="mod">
          <ac:chgData name="Sara Muneeb" userId="29b624b1-a719-43f5-9b52-388cd4043c04" providerId="ADAL" clId="{AC3A4FCA-9070-415A-8898-515DB99960A2}" dt="2022-10-13T07:32:11.680" v="603" actId="20577"/>
          <ac:spMkLst>
            <pc:docMk/>
            <pc:sldMk cId="3356032991" sldId="260"/>
            <ac:spMk id="2" creationId="{C1C39080-3157-6C60-1E57-873C40005916}"/>
          </ac:spMkLst>
        </pc:spChg>
        <pc:spChg chg="mod">
          <ac:chgData name="Sara Muneeb" userId="29b624b1-a719-43f5-9b52-388cd4043c04" providerId="ADAL" clId="{AC3A4FCA-9070-415A-8898-515DB99960A2}" dt="2022-10-13T07:37:56.764" v="718" actId="108"/>
          <ac:spMkLst>
            <pc:docMk/>
            <pc:sldMk cId="3356032991" sldId="260"/>
            <ac:spMk id="3" creationId="{63782994-A81A-E8FA-22AD-2A9C5BA1961D}"/>
          </ac:spMkLst>
        </pc:spChg>
        <pc:picChg chg="add mod">
          <ac:chgData name="Sara Muneeb" userId="29b624b1-a719-43f5-9b52-388cd4043c04" providerId="ADAL" clId="{AC3A4FCA-9070-415A-8898-515DB99960A2}" dt="2022-10-13T07:33:54.183" v="623" actId="14100"/>
          <ac:picMkLst>
            <pc:docMk/>
            <pc:sldMk cId="3356032991" sldId="260"/>
            <ac:picMk id="5" creationId="{0796A9B7-542E-574A-21D7-AE7BC303F251}"/>
          </ac:picMkLst>
        </pc:picChg>
      </pc:sldChg>
      <pc:sldChg chg="del">
        <pc:chgData name="Sara Muneeb" userId="29b624b1-a719-43f5-9b52-388cd4043c04" providerId="ADAL" clId="{AC3A4FCA-9070-415A-8898-515DB99960A2}" dt="2022-10-10T08:58:49.793" v="107" actId="47"/>
        <pc:sldMkLst>
          <pc:docMk/>
          <pc:sldMk cId="4186466395" sldId="260"/>
        </pc:sldMkLst>
      </pc:sldChg>
      <pc:sldChg chg="addSp modSp new mod ord">
        <pc:chgData name="Sara Muneeb" userId="29b624b1-a719-43f5-9b52-388cd4043c04" providerId="ADAL" clId="{AC3A4FCA-9070-415A-8898-515DB99960A2}" dt="2022-10-13T07:58:36.147" v="790"/>
        <pc:sldMkLst>
          <pc:docMk/>
          <pc:sldMk cId="265657427" sldId="261"/>
        </pc:sldMkLst>
        <pc:spChg chg="mod">
          <ac:chgData name="Sara Muneeb" userId="29b624b1-a719-43f5-9b52-388cd4043c04" providerId="ADAL" clId="{AC3A4FCA-9070-415A-8898-515DB99960A2}" dt="2022-10-13T07:26:16.594" v="538" actId="20577"/>
          <ac:spMkLst>
            <pc:docMk/>
            <pc:sldMk cId="265657427" sldId="261"/>
            <ac:spMk id="2" creationId="{3F18FE0A-D62F-ADC1-25C8-B06315DCF794}"/>
          </ac:spMkLst>
        </pc:spChg>
        <pc:spChg chg="mod">
          <ac:chgData name="Sara Muneeb" userId="29b624b1-a719-43f5-9b52-388cd4043c04" providerId="ADAL" clId="{AC3A4FCA-9070-415A-8898-515DB99960A2}" dt="2022-10-13T07:31:20.066" v="578" actId="14100"/>
          <ac:spMkLst>
            <pc:docMk/>
            <pc:sldMk cId="265657427" sldId="261"/>
            <ac:spMk id="3" creationId="{2B6EBBE7-FF52-9F3E-6B41-E015FA346ECA}"/>
          </ac:spMkLst>
        </pc:spChg>
        <pc:picChg chg="add mod">
          <ac:chgData name="Sara Muneeb" userId="29b624b1-a719-43f5-9b52-388cd4043c04" providerId="ADAL" clId="{AC3A4FCA-9070-415A-8898-515DB99960A2}" dt="2022-10-13T07:31:44.532" v="585" actId="167"/>
          <ac:picMkLst>
            <pc:docMk/>
            <pc:sldMk cId="265657427" sldId="261"/>
            <ac:picMk id="2050" creationId="{CAC24F6E-5AAD-00DF-C0AD-C0F11293DDF8}"/>
          </ac:picMkLst>
        </pc:picChg>
      </pc:sldChg>
      <pc:sldChg chg="del">
        <pc:chgData name="Sara Muneeb" userId="29b624b1-a719-43f5-9b52-388cd4043c04" providerId="ADAL" clId="{AC3A4FCA-9070-415A-8898-515DB99960A2}" dt="2022-10-10T08:58:49.793" v="107" actId="47"/>
        <pc:sldMkLst>
          <pc:docMk/>
          <pc:sldMk cId="3337870780" sldId="261"/>
        </pc:sldMkLst>
      </pc:sldChg>
      <pc:sldChg chg="del">
        <pc:chgData name="Sara Muneeb" userId="29b624b1-a719-43f5-9b52-388cd4043c04" providerId="ADAL" clId="{AC3A4FCA-9070-415A-8898-515DB99960A2}" dt="2022-10-10T08:58:49.793" v="107" actId="47"/>
        <pc:sldMkLst>
          <pc:docMk/>
          <pc:sldMk cId="1654318215" sldId="262"/>
        </pc:sldMkLst>
      </pc:sldChg>
      <pc:sldChg chg="modSp new mod">
        <pc:chgData name="Sara Muneeb" userId="29b624b1-a719-43f5-9b52-388cd4043c04" providerId="ADAL" clId="{AC3A4FCA-9070-415A-8898-515DB99960A2}" dt="2022-10-13T07:54:15.098" v="747" actId="207"/>
        <pc:sldMkLst>
          <pc:docMk/>
          <pc:sldMk cId="2503845228" sldId="262"/>
        </pc:sldMkLst>
        <pc:spChg chg="mod">
          <ac:chgData name="Sara Muneeb" userId="29b624b1-a719-43f5-9b52-388cd4043c04" providerId="ADAL" clId="{AC3A4FCA-9070-415A-8898-515DB99960A2}" dt="2022-10-13T07:35:03.131" v="656" actId="20577"/>
          <ac:spMkLst>
            <pc:docMk/>
            <pc:sldMk cId="2503845228" sldId="262"/>
            <ac:spMk id="2" creationId="{EFCABC0C-F523-F9E4-D6F8-95ECBDAE6094}"/>
          </ac:spMkLst>
        </pc:spChg>
        <pc:spChg chg="mod">
          <ac:chgData name="Sara Muneeb" userId="29b624b1-a719-43f5-9b52-388cd4043c04" providerId="ADAL" clId="{AC3A4FCA-9070-415A-8898-515DB99960A2}" dt="2022-10-13T07:54:15.098" v="747" actId="207"/>
          <ac:spMkLst>
            <pc:docMk/>
            <pc:sldMk cId="2503845228" sldId="262"/>
            <ac:spMk id="3" creationId="{BCD6B2BE-37FB-1724-B541-708DC74DDD5C}"/>
          </ac:spMkLst>
        </pc:spChg>
      </pc:sldChg>
      <pc:sldChg chg="modSp new mod">
        <pc:chgData name="Sara Muneeb" userId="29b624b1-a719-43f5-9b52-388cd4043c04" providerId="ADAL" clId="{AC3A4FCA-9070-415A-8898-515DB99960A2}" dt="2022-10-13T08:19:30.426" v="1372" actId="20577"/>
        <pc:sldMkLst>
          <pc:docMk/>
          <pc:sldMk cId="2364469557" sldId="263"/>
        </pc:sldMkLst>
        <pc:spChg chg="mod">
          <ac:chgData name="Sara Muneeb" userId="29b624b1-a719-43f5-9b52-388cd4043c04" providerId="ADAL" clId="{AC3A4FCA-9070-415A-8898-515DB99960A2}" dt="2022-10-13T08:19:30.426" v="1372" actId="20577"/>
          <ac:spMkLst>
            <pc:docMk/>
            <pc:sldMk cId="2364469557" sldId="263"/>
            <ac:spMk id="2" creationId="{63ADB5A1-97A7-DB8B-E839-B505952A1694}"/>
          </ac:spMkLst>
        </pc:spChg>
        <pc:spChg chg="mod">
          <ac:chgData name="Sara Muneeb" userId="29b624b1-a719-43f5-9b52-388cd4043c04" providerId="ADAL" clId="{AC3A4FCA-9070-415A-8898-515DB99960A2}" dt="2022-10-13T08:19:02.577" v="1357" actId="27636"/>
          <ac:spMkLst>
            <pc:docMk/>
            <pc:sldMk cId="2364469557" sldId="263"/>
            <ac:spMk id="3" creationId="{75A45393-3F87-8627-5377-BE77EFCA33DB}"/>
          </ac:spMkLst>
        </pc:spChg>
      </pc:sldChg>
      <pc:sldChg chg="del">
        <pc:chgData name="Sara Muneeb" userId="29b624b1-a719-43f5-9b52-388cd4043c04" providerId="ADAL" clId="{AC3A4FCA-9070-415A-8898-515DB99960A2}" dt="2022-10-10T08:58:49.793" v="107" actId="47"/>
        <pc:sldMkLst>
          <pc:docMk/>
          <pc:sldMk cId="4294319554" sldId="263"/>
        </pc:sldMkLst>
      </pc:sldChg>
      <pc:sldChg chg="addSp modSp new mod">
        <pc:chgData name="Sara Muneeb" userId="29b624b1-a719-43f5-9b52-388cd4043c04" providerId="ADAL" clId="{AC3A4FCA-9070-415A-8898-515DB99960A2}" dt="2022-10-13T08:12:50.777" v="1148" actId="6549"/>
        <pc:sldMkLst>
          <pc:docMk/>
          <pc:sldMk cId="3089092467" sldId="264"/>
        </pc:sldMkLst>
        <pc:spChg chg="mod">
          <ac:chgData name="Sara Muneeb" userId="29b624b1-a719-43f5-9b52-388cd4043c04" providerId="ADAL" clId="{AC3A4FCA-9070-415A-8898-515DB99960A2}" dt="2022-10-13T07:54:47.933" v="788" actId="27636"/>
          <ac:spMkLst>
            <pc:docMk/>
            <pc:sldMk cId="3089092467" sldId="264"/>
            <ac:spMk id="2" creationId="{EA7AD90A-49B3-9EC2-7952-FAB0B6A6480B}"/>
          </ac:spMkLst>
        </pc:spChg>
        <pc:spChg chg="mod">
          <ac:chgData name="Sara Muneeb" userId="29b624b1-a719-43f5-9b52-388cd4043c04" providerId="ADAL" clId="{AC3A4FCA-9070-415A-8898-515DB99960A2}" dt="2022-10-13T08:12:04.166" v="1141" actId="313"/>
          <ac:spMkLst>
            <pc:docMk/>
            <pc:sldMk cId="3089092467" sldId="264"/>
            <ac:spMk id="3" creationId="{2231DD4F-7589-4F79-5A40-83E5C7DDB7F7}"/>
          </ac:spMkLst>
        </pc:spChg>
        <pc:spChg chg="add mod">
          <ac:chgData name="Sara Muneeb" userId="29b624b1-a719-43f5-9b52-388cd4043c04" providerId="ADAL" clId="{AC3A4FCA-9070-415A-8898-515DB99960A2}" dt="2022-10-13T08:12:50.777" v="1148" actId="6549"/>
          <ac:spMkLst>
            <pc:docMk/>
            <pc:sldMk cId="3089092467" sldId="264"/>
            <ac:spMk id="6" creationId="{0AC0E49E-A85C-AD7C-985E-B8B771C20124}"/>
          </ac:spMkLst>
        </pc:spChg>
        <pc:picChg chg="add mod">
          <ac:chgData name="Sara Muneeb" userId="29b624b1-a719-43f5-9b52-388cd4043c04" providerId="ADAL" clId="{AC3A4FCA-9070-415A-8898-515DB99960A2}" dt="2022-10-13T08:12:31.379" v="1143" actId="1076"/>
          <ac:picMkLst>
            <pc:docMk/>
            <pc:sldMk cId="3089092467" sldId="264"/>
            <ac:picMk id="5" creationId="{048E07BA-A185-10DA-279D-90CB5315F3DE}"/>
          </ac:picMkLst>
        </pc:picChg>
      </pc:sldChg>
      <pc:sldChg chg="del">
        <pc:chgData name="Sara Muneeb" userId="29b624b1-a719-43f5-9b52-388cd4043c04" providerId="ADAL" clId="{AC3A4FCA-9070-415A-8898-515DB99960A2}" dt="2022-10-10T08:58:49.793" v="107" actId="47"/>
        <pc:sldMkLst>
          <pc:docMk/>
          <pc:sldMk cId="3609823631" sldId="264"/>
        </pc:sldMkLst>
      </pc:sldChg>
      <pc:sldChg chg="addSp delSp modSp new mod">
        <pc:chgData name="Sara Muneeb" userId="29b624b1-a719-43f5-9b52-388cd4043c04" providerId="ADAL" clId="{AC3A4FCA-9070-415A-8898-515DB99960A2}" dt="2022-10-13T08:48:31.021" v="1429" actId="20577"/>
        <pc:sldMkLst>
          <pc:docMk/>
          <pc:sldMk cId="2055132816" sldId="265"/>
        </pc:sldMkLst>
        <pc:spChg chg="mod">
          <ac:chgData name="Sara Muneeb" userId="29b624b1-a719-43f5-9b52-388cd4043c04" providerId="ADAL" clId="{AC3A4FCA-9070-415A-8898-515DB99960A2}" dt="2022-10-13T08:20:01.344" v="1404" actId="20577"/>
          <ac:spMkLst>
            <pc:docMk/>
            <pc:sldMk cId="2055132816" sldId="265"/>
            <ac:spMk id="2" creationId="{D7E460D8-CE83-03B5-AB27-7754BA2CC7AA}"/>
          </ac:spMkLst>
        </pc:spChg>
        <pc:spChg chg="mod">
          <ac:chgData name="Sara Muneeb" userId="29b624b1-a719-43f5-9b52-388cd4043c04" providerId="ADAL" clId="{AC3A4FCA-9070-415A-8898-515DB99960A2}" dt="2022-10-13T08:48:31.021" v="1429" actId="20577"/>
          <ac:spMkLst>
            <pc:docMk/>
            <pc:sldMk cId="2055132816" sldId="265"/>
            <ac:spMk id="3" creationId="{075CA05E-04BF-9C33-E65F-15B2CB047148}"/>
          </ac:spMkLst>
        </pc:spChg>
        <pc:picChg chg="add mod">
          <ac:chgData name="Sara Muneeb" userId="29b624b1-a719-43f5-9b52-388cd4043c04" providerId="ADAL" clId="{AC3A4FCA-9070-415A-8898-515DB99960A2}" dt="2022-10-13T08:48:27.366" v="1427" actId="1076"/>
          <ac:picMkLst>
            <pc:docMk/>
            <pc:sldMk cId="2055132816" sldId="265"/>
            <ac:picMk id="5" creationId="{9301733C-1873-EC9E-65BD-73CD940FAACD}"/>
          </ac:picMkLst>
        </pc:picChg>
        <pc:picChg chg="add del mod">
          <ac:chgData name="Sara Muneeb" userId="29b624b1-a719-43f5-9b52-388cd4043c04" providerId="ADAL" clId="{AC3A4FCA-9070-415A-8898-515DB99960A2}" dt="2022-10-13T08:47:50.287" v="1422" actId="478"/>
          <ac:picMkLst>
            <pc:docMk/>
            <pc:sldMk cId="2055132816" sldId="265"/>
            <ac:picMk id="3074" creationId="{8741E0A0-2311-F1FE-134A-32D8219F4C49}"/>
          </ac:picMkLst>
        </pc:picChg>
      </pc:sldChg>
      <pc:sldChg chg="del">
        <pc:chgData name="Sara Muneeb" userId="29b624b1-a719-43f5-9b52-388cd4043c04" providerId="ADAL" clId="{AC3A4FCA-9070-415A-8898-515DB99960A2}" dt="2022-10-10T08:58:49.793" v="107" actId="47"/>
        <pc:sldMkLst>
          <pc:docMk/>
          <pc:sldMk cId="3671922232" sldId="265"/>
        </pc:sldMkLst>
      </pc:sldChg>
      <pc:sldChg chg="del">
        <pc:chgData name="Sara Muneeb" userId="29b624b1-a719-43f5-9b52-388cd4043c04" providerId="ADAL" clId="{AC3A4FCA-9070-415A-8898-515DB99960A2}" dt="2022-10-10T08:58:49.793" v="107" actId="47"/>
        <pc:sldMkLst>
          <pc:docMk/>
          <pc:sldMk cId="1666915946" sldId="266"/>
        </pc:sldMkLst>
      </pc:sldChg>
      <pc:sldChg chg="addSp delSp modSp new mod">
        <pc:chgData name="Sara Muneeb" userId="29b624b1-a719-43f5-9b52-388cd4043c04" providerId="ADAL" clId="{AC3A4FCA-9070-415A-8898-515DB99960A2}" dt="2022-10-13T09:08:29.512" v="1607" actId="1076"/>
        <pc:sldMkLst>
          <pc:docMk/>
          <pc:sldMk cId="4019382382" sldId="266"/>
        </pc:sldMkLst>
        <pc:spChg chg="mod">
          <ac:chgData name="Sara Muneeb" userId="29b624b1-a719-43f5-9b52-388cd4043c04" providerId="ADAL" clId="{AC3A4FCA-9070-415A-8898-515DB99960A2}" dt="2022-10-13T08:49:32.541" v="1490" actId="20577"/>
          <ac:spMkLst>
            <pc:docMk/>
            <pc:sldMk cId="4019382382" sldId="266"/>
            <ac:spMk id="2" creationId="{53627201-B745-E339-9A68-2CFFCF8F6F75}"/>
          </ac:spMkLst>
        </pc:spChg>
        <pc:spChg chg="mod">
          <ac:chgData name="Sara Muneeb" userId="29b624b1-a719-43f5-9b52-388cd4043c04" providerId="ADAL" clId="{AC3A4FCA-9070-415A-8898-515DB99960A2}" dt="2022-10-13T09:06:13.401" v="1596" actId="14100"/>
          <ac:spMkLst>
            <pc:docMk/>
            <pc:sldMk cId="4019382382" sldId="266"/>
            <ac:spMk id="3" creationId="{2B7419BA-0001-4C89-CD1F-829C3F4C52DE}"/>
          </ac:spMkLst>
        </pc:spChg>
        <pc:spChg chg="add del mod">
          <ac:chgData name="Sara Muneeb" userId="29b624b1-a719-43f5-9b52-388cd4043c04" providerId="ADAL" clId="{AC3A4FCA-9070-415A-8898-515DB99960A2}" dt="2022-10-13T09:03:09.130" v="1541" actId="767"/>
          <ac:spMkLst>
            <pc:docMk/>
            <pc:sldMk cId="4019382382" sldId="266"/>
            <ac:spMk id="4" creationId="{2E916B21-6920-E172-37EB-6135A2A0AD91}"/>
          </ac:spMkLst>
        </pc:spChg>
        <pc:spChg chg="add mod">
          <ac:chgData name="Sara Muneeb" userId="29b624b1-a719-43f5-9b52-388cd4043c04" providerId="ADAL" clId="{AC3A4FCA-9070-415A-8898-515DB99960A2}" dt="2022-10-13T09:07:38.603" v="1604" actId="14100"/>
          <ac:spMkLst>
            <pc:docMk/>
            <pc:sldMk cId="4019382382" sldId="266"/>
            <ac:spMk id="5" creationId="{A72D6F2C-14F6-0375-43CB-ECE75FFF71D3}"/>
          </ac:spMkLst>
        </pc:spChg>
        <pc:picChg chg="add mod">
          <ac:chgData name="Sara Muneeb" userId="29b624b1-a719-43f5-9b52-388cd4043c04" providerId="ADAL" clId="{AC3A4FCA-9070-415A-8898-515DB99960A2}" dt="2022-10-13T09:08:29.512" v="1607" actId="1076"/>
          <ac:picMkLst>
            <pc:docMk/>
            <pc:sldMk cId="4019382382" sldId="266"/>
            <ac:picMk id="6" creationId="{343AC3AA-856D-3DEF-F4B1-415634145415}"/>
          </ac:picMkLst>
        </pc:picChg>
      </pc:sldChg>
      <pc:sldChg chg="del">
        <pc:chgData name="Sara Muneeb" userId="29b624b1-a719-43f5-9b52-388cd4043c04" providerId="ADAL" clId="{AC3A4FCA-9070-415A-8898-515DB99960A2}" dt="2022-10-10T08:58:49.793" v="107" actId="47"/>
        <pc:sldMkLst>
          <pc:docMk/>
          <pc:sldMk cId="662440185" sldId="267"/>
        </pc:sldMkLst>
      </pc:sldChg>
      <pc:sldChg chg="modSp new mod">
        <pc:chgData name="Sara Muneeb" userId="29b624b1-a719-43f5-9b52-388cd4043c04" providerId="ADAL" clId="{AC3A4FCA-9070-415A-8898-515DB99960A2}" dt="2022-10-13T09:04:44.652" v="1589" actId="12"/>
        <pc:sldMkLst>
          <pc:docMk/>
          <pc:sldMk cId="3242451250" sldId="267"/>
        </pc:sldMkLst>
        <pc:spChg chg="mod">
          <ac:chgData name="Sara Muneeb" userId="29b624b1-a719-43f5-9b52-388cd4043c04" providerId="ADAL" clId="{AC3A4FCA-9070-415A-8898-515DB99960A2}" dt="2022-10-13T09:03:45.916" v="1566" actId="20577"/>
          <ac:spMkLst>
            <pc:docMk/>
            <pc:sldMk cId="3242451250" sldId="267"/>
            <ac:spMk id="2" creationId="{E4DDE1A0-6327-B272-C191-0297A76BC48F}"/>
          </ac:spMkLst>
        </pc:spChg>
        <pc:spChg chg="mod">
          <ac:chgData name="Sara Muneeb" userId="29b624b1-a719-43f5-9b52-388cd4043c04" providerId="ADAL" clId="{AC3A4FCA-9070-415A-8898-515DB99960A2}" dt="2022-10-13T09:04:44.652" v="1589" actId="12"/>
          <ac:spMkLst>
            <pc:docMk/>
            <pc:sldMk cId="3242451250" sldId="267"/>
            <ac:spMk id="3" creationId="{915C4BBA-13A9-EF92-EDBA-551F5D208816}"/>
          </ac:spMkLst>
        </pc:spChg>
      </pc:sldChg>
      <pc:sldChg chg="del">
        <pc:chgData name="Sara Muneeb" userId="29b624b1-a719-43f5-9b52-388cd4043c04" providerId="ADAL" clId="{AC3A4FCA-9070-415A-8898-515DB99960A2}" dt="2022-10-10T08:58:49.793" v="107" actId="47"/>
        <pc:sldMkLst>
          <pc:docMk/>
          <pc:sldMk cId="1251303979" sldId="268"/>
        </pc:sldMkLst>
      </pc:sldChg>
      <pc:sldChg chg="addSp modSp new mod">
        <pc:chgData name="Sara Muneeb" userId="29b624b1-a719-43f5-9b52-388cd4043c04" providerId="ADAL" clId="{AC3A4FCA-9070-415A-8898-515DB99960A2}" dt="2022-10-13T09:23:31.961" v="1639" actId="1076"/>
        <pc:sldMkLst>
          <pc:docMk/>
          <pc:sldMk cId="3101717773" sldId="268"/>
        </pc:sldMkLst>
        <pc:spChg chg="mod">
          <ac:chgData name="Sara Muneeb" userId="29b624b1-a719-43f5-9b52-388cd4043c04" providerId="ADAL" clId="{AC3A4FCA-9070-415A-8898-515DB99960A2}" dt="2022-10-13T09:18:52.874" v="1628" actId="20577"/>
          <ac:spMkLst>
            <pc:docMk/>
            <pc:sldMk cId="3101717773" sldId="268"/>
            <ac:spMk id="2" creationId="{B9973255-B816-73AD-E049-EA3C4EC7189C}"/>
          </ac:spMkLst>
        </pc:spChg>
        <pc:spChg chg="mod">
          <ac:chgData name="Sara Muneeb" userId="29b624b1-a719-43f5-9b52-388cd4043c04" providerId="ADAL" clId="{AC3A4FCA-9070-415A-8898-515DB99960A2}" dt="2022-10-13T09:19:29.610" v="1634" actId="404"/>
          <ac:spMkLst>
            <pc:docMk/>
            <pc:sldMk cId="3101717773" sldId="268"/>
            <ac:spMk id="3" creationId="{8CAE44F2-7F87-AC33-2070-CEE706F6767A}"/>
          </ac:spMkLst>
        </pc:spChg>
        <pc:picChg chg="add mod">
          <ac:chgData name="Sara Muneeb" userId="29b624b1-a719-43f5-9b52-388cd4043c04" providerId="ADAL" clId="{AC3A4FCA-9070-415A-8898-515DB99960A2}" dt="2022-10-13T09:23:31.961" v="1639" actId="1076"/>
          <ac:picMkLst>
            <pc:docMk/>
            <pc:sldMk cId="3101717773" sldId="268"/>
            <ac:picMk id="1026" creationId="{F71D104B-0224-E55E-D2E1-66052AEA3389}"/>
          </ac:picMkLst>
        </pc:picChg>
      </pc:sldChg>
      <pc:sldChg chg="addSp delSp modSp new mod">
        <pc:chgData name="Sara Muneeb" userId="29b624b1-a719-43f5-9b52-388cd4043c04" providerId="ADAL" clId="{AC3A4FCA-9070-415A-8898-515DB99960A2}" dt="2022-10-13T09:26:31.995" v="1723" actId="1076"/>
        <pc:sldMkLst>
          <pc:docMk/>
          <pc:sldMk cId="1112156310" sldId="269"/>
        </pc:sldMkLst>
        <pc:spChg chg="mod">
          <ac:chgData name="Sara Muneeb" userId="29b624b1-a719-43f5-9b52-388cd4043c04" providerId="ADAL" clId="{AC3A4FCA-9070-415A-8898-515DB99960A2}" dt="2022-10-13T09:23:44.870" v="1647" actId="20577"/>
          <ac:spMkLst>
            <pc:docMk/>
            <pc:sldMk cId="1112156310" sldId="269"/>
            <ac:spMk id="2" creationId="{10CBB718-EA84-AD6A-ECB9-A6A9A30C0D36}"/>
          </ac:spMkLst>
        </pc:spChg>
        <pc:spChg chg="del">
          <ac:chgData name="Sara Muneeb" userId="29b624b1-a719-43f5-9b52-388cd4043c04" providerId="ADAL" clId="{AC3A4FCA-9070-415A-8898-515DB99960A2}" dt="2022-10-13T09:23:57.968" v="1648" actId="22"/>
          <ac:spMkLst>
            <pc:docMk/>
            <pc:sldMk cId="1112156310" sldId="269"/>
            <ac:spMk id="3" creationId="{D8CB0E9A-CB53-2232-4316-D5B19BAC4A80}"/>
          </ac:spMkLst>
        </pc:spChg>
        <pc:spChg chg="add mod">
          <ac:chgData name="Sara Muneeb" userId="29b624b1-a719-43f5-9b52-388cd4043c04" providerId="ADAL" clId="{AC3A4FCA-9070-415A-8898-515DB99960A2}" dt="2022-10-13T09:25:50.717" v="1704" actId="1076"/>
          <ac:spMkLst>
            <pc:docMk/>
            <pc:sldMk cId="1112156310" sldId="269"/>
            <ac:spMk id="8" creationId="{B05F5065-66C5-3D6A-280C-FE0DD3928D91}"/>
          </ac:spMkLst>
        </pc:spChg>
        <pc:spChg chg="add mod">
          <ac:chgData name="Sara Muneeb" userId="29b624b1-a719-43f5-9b52-388cd4043c04" providerId="ADAL" clId="{AC3A4FCA-9070-415A-8898-515DB99960A2}" dt="2022-10-13T09:26:02.380" v="1705" actId="1076"/>
          <ac:spMkLst>
            <pc:docMk/>
            <pc:sldMk cId="1112156310" sldId="269"/>
            <ac:spMk id="9" creationId="{C04C2AC9-29DF-4B58-C6E7-F46D9483C56E}"/>
          </ac:spMkLst>
        </pc:spChg>
        <pc:spChg chg="add mod">
          <ac:chgData name="Sara Muneeb" userId="29b624b1-a719-43f5-9b52-388cd4043c04" providerId="ADAL" clId="{AC3A4FCA-9070-415A-8898-515DB99960A2}" dt="2022-10-13T09:26:31.995" v="1723" actId="1076"/>
          <ac:spMkLst>
            <pc:docMk/>
            <pc:sldMk cId="1112156310" sldId="269"/>
            <ac:spMk id="10" creationId="{BA8A1C2B-548B-DF17-E08F-8498FE24FDEB}"/>
          </ac:spMkLst>
        </pc:spChg>
        <pc:picChg chg="add mod ord">
          <ac:chgData name="Sara Muneeb" userId="29b624b1-a719-43f5-9b52-388cd4043c04" providerId="ADAL" clId="{AC3A4FCA-9070-415A-8898-515DB99960A2}" dt="2022-10-13T09:25:47.419" v="1703" actId="1076"/>
          <ac:picMkLst>
            <pc:docMk/>
            <pc:sldMk cId="1112156310" sldId="269"/>
            <ac:picMk id="5" creationId="{6D89D015-182A-C6E4-C1D1-711C3C4E938F}"/>
          </ac:picMkLst>
        </pc:picChg>
        <pc:picChg chg="add mod">
          <ac:chgData name="Sara Muneeb" userId="29b624b1-a719-43f5-9b52-388cd4043c04" providerId="ADAL" clId="{AC3A4FCA-9070-415A-8898-515DB99960A2}" dt="2022-10-13T09:24:40.527" v="1657" actId="1076"/>
          <ac:picMkLst>
            <pc:docMk/>
            <pc:sldMk cId="1112156310" sldId="269"/>
            <ac:picMk id="7" creationId="{F3F58F70-F8A2-B1AF-2DEF-4373EE99E1A2}"/>
          </ac:picMkLst>
        </pc:picChg>
      </pc:sldChg>
      <pc:sldChg chg="modSp new mod">
        <pc:chgData name="Sara Muneeb" userId="29b624b1-a719-43f5-9b52-388cd4043c04" providerId="ADAL" clId="{AC3A4FCA-9070-415A-8898-515DB99960A2}" dt="2022-10-13T09:27:21.338" v="1784" actId="20577"/>
        <pc:sldMkLst>
          <pc:docMk/>
          <pc:sldMk cId="203418712" sldId="270"/>
        </pc:sldMkLst>
        <pc:spChg chg="mod">
          <ac:chgData name="Sara Muneeb" userId="29b624b1-a719-43f5-9b52-388cd4043c04" providerId="ADAL" clId="{AC3A4FCA-9070-415A-8898-515DB99960A2}" dt="2022-10-13T09:26:54.843" v="1763" actId="20577"/>
          <ac:spMkLst>
            <pc:docMk/>
            <pc:sldMk cId="203418712" sldId="270"/>
            <ac:spMk id="2" creationId="{4126415B-439B-B0A5-7482-C86ACD616D46}"/>
          </ac:spMkLst>
        </pc:spChg>
        <pc:spChg chg="mod">
          <ac:chgData name="Sara Muneeb" userId="29b624b1-a719-43f5-9b52-388cd4043c04" providerId="ADAL" clId="{AC3A4FCA-9070-415A-8898-515DB99960A2}" dt="2022-10-13T09:27:21.338" v="1784" actId="20577"/>
          <ac:spMkLst>
            <pc:docMk/>
            <pc:sldMk cId="203418712" sldId="270"/>
            <ac:spMk id="3" creationId="{FFCA580D-A83A-140D-2469-E61247199C6C}"/>
          </ac:spMkLst>
        </pc:spChg>
      </pc:sldChg>
      <pc:sldChg chg="modSp new mod">
        <pc:chgData name="Sara Muneeb" userId="29b624b1-a719-43f5-9b52-388cd4043c04" providerId="ADAL" clId="{AC3A4FCA-9070-415A-8898-515DB99960A2}" dt="2022-10-13T09:28:58.368" v="1820" actId="27636"/>
        <pc:sldMkLst>
          <pc:docMk/>
          <pc:sldMk cId="3906220549" sldId="271"/>
        </pc:sldMkLst>
        <pc:spChg chg="mod">
          <ac:chgData name="Sara Muneeb" userId="29b624b1-a719-43f5-9b52-388cd4043c04" providerId="ADAL" clId="{AC3A4FCA-9070-415A-8898-515DB99960A2}" dt="2022-10-13T09:27:46.216" v="1789"/>
          <ac:spMkLst>
            <pc:docMk/>
            <pc:sldMk cId="3906220549" sldId="271"/>
            <ac:spMk id="2" creationId="{8ADA27FD-09A4-F063-72AF-E392ABC5B690}"/>
          </ac:spMkLst>
        </pc:spChg>
        <pc:spChg chg="mod">
          <ac:chgData name="Sara Muneeb" userId="29b624b1-a719-43f5-9b52-388cd4043c04" providerId="ADAL" clId="{AC3A4FCA-9070-415A-8898-515DB99960A2}" dt="2022-10-13T09:28:58.368" v="1820" actId="27636"/>
          <ac:spMkLst>
            <pc:docMk/>
            <pc:sldMk cId="3906220549" sldId="271"/>
            <ac:spMk id="3" creationId="{FF79CE71-0D45-6960-4E0E-9BF0120DB058}"/>
          </ac:spMkLst>
        </pc:spChg>
      </pc:sldChg>
      <pc:sldChg chg="modSp new mod">
        <pc:chgData name="Sara Muneeb" userId="29b624b1-a719-43f5-9b52-388cd4043c04" providerId="ADAL" clId="{AC3A4FCA-9070-415A-8898-515DB99960A2}" dt="2022-10-13T09:29:11.255" v="1827"/>
        <pc:sldMkLst>
          <pc:docMk/>
          <pc:sldMk cId="2652267156" sldId="272"/>
        </pc:sldMkLst>
        <pc:spChg chg="mod">
          <ac:chgData name="Sara Muneeb" userId="29b624b1-a719-43f5-9b52-388cd4043c04" providerId="ADAL" clId="{AC3A4FCA-9070-415A-8898-515DB99960A2}" dt="2022-10-13T09:29:11.255" v="1827"/>
          <ac:spMkLst>
            <pc:docMk/>
            <pc:sldMk cId="2652267156" sldId="272"/>
            <ac:spMk id="2" creationId="{EADCE44C-C08C-CDF2-27F9-F76895DC2675}"/>
          </ac:spMkLst>
        </pc:spChg>
        <pc:spChg chg="mod">
          <ac:chgData name="Sara Muneeb" userId="29b624b1-a719-43f5-9b52-388cd4043c04" providerId="ADAL" clId="{AC3A4FCA-9070-415A-8898-515DB99960A2}" dt="2022-10-13T09:29:01.441" v="1823" actId="27636"/>
          <ac:spMkLst>
            <pc:docMk/>
            <pc:sldMk cId="2652267156" sldId="272"/>
            <ac:spMk id="3" creationId="{E862BCB6-7D5E-94F3-ED27-B9F97706A7E7}"/>
          </ac:spMkLst>
        </pc:spChg>
      </pc:sldChg>
      <pc:sldChg chg="addSp delSp modSp new mod">
        <pc:chgData name="Sara Muneeb" userId="29b624b1-a719-43f5-9b52-388cd4043c04" providerId="ADAL" clId="{AC3A4FCA-9070-415A-8898-515DB99960A2}" dt="2022-10-13T09:48:15.476" v="2045" actId="20577"/>
        <pc:sldMkLst>
          <pc:docMk/>
          <pc:sldMk cId="2857574636" sldId="273"/>
        </pc:sldMkLst>
        <pc:spChg chg="mod">
          <ac:chgData name="Sara Muneeb" userId="29b624b1-a719-43f5-9b52-388cd4043c04" providerId="ADAL" clId="{AC3A4FCA-9070-415A-8898-515DB99960A2}" dt="2022-10-13T09:48:15.476" v="2045" actId="20577"/>
          <ac:spMkLst>
            <pc:docMk/>
            <pc:sldMk cId="2857574636" sldId="273"/>
            <ac:spMk id="2" creationId="{495956FA-43B5-1029-34B0-3F93301BC0C6}"/>
          </ac:spMkLst>
        </pc:spChg>
        <pc:spChg chg="del">
          <ac:chgData name="Sara Muneeb" userId="29b624b1-a719-43f5-9b52-388cd4043c04" providerId="ADAL" clId="{AC3A4FCA-9070-415A-8898-515DB99960A2}" dt="2022-10-13T09:30:31.137" v="1888"/>
          <ac:spMkLst>
            <pc:docMk/>
            <pc:sldMk cId="2857574636" sldId="273"/>
            <ac:spMk id="3" creationId="{2B8B8C2F-F269-9524-5B7D-256FEC67C160}"/>
          </ac:spMkLst>
        </pc:spChg>
        <pc:picChg chg="add mod">
          <ac:chgData name="Sara Muneeb" userId="29b624b1-a719-43f5-9b52-388cd4043c04" providerId="ADAL" clId="{AC3A4FCA-9070-415A-8898-515DB99960A2}" dt="2022-10-13T09:31:41.469" v="1893" actId="1076"/>
          <ac:picMkLst>
            <pc:docMk/>
            <pc:sldMk cId="2857574636" sldId="273"/>
            <ac:picMk id="5" creationId="{A9C955F9-D654-48EB-9A98-93018D92BBEC}"/>
          </ac:picMkLst>
        </pc:picChg>
        <pc:picChg chg="add mod">
          <ac:chgData name="Sara Muneeb" userId="29b624b1-a719-43f5-9b52-388cd4043c04" providerId="ADAL" clId="{AC3A4FCA-9070-415A-8898-515DB99960A2}" dt="2022-10-13T09:31:35.400" v="1890" actId="1076"/>
          <ac:picMkLst>
            <pc:docMk/>
            <pc:sldMk cId="2857574636" sldId="273"/>
            <ac:picMk id="2050" creationId="{6605E962-ABF5-4962-73C4-684D6AC04554}"/>
          </ac:picMkLst>
        </pc:picChg>
      </pc:sldChg>
      <pc:sldChg chg="addSp delSp modSp new mod">
        <pc:chgData name="Sara Muneeb" userId="29b624b1-a719-43f5-9b52-388cd4043c04" providerId="ADAL" clId="{AC3A4FCA-9070-415A-8898-515DB99960A2}" dt="2022-10-13T09:43:34.768" v="2004" actId="20577"/>
        <pc:sldMkLst>
          <pc:docMk/>
          <pc:sldMk cId="4091432733" sldId="274"/>
        </pc:sldMkLst>
        <pc:spChg chg="mod">
          <ac:chgData name="Sara Muneeb" userId="29b624b1-a719-43f5-9b52-388cd4043c04" providerId="ADAL" clId="{AC3A4FCA-9070-415A-8898-515DB99960A2}" dt="2022-10-13T09:43:34.768" v="2004" actId="20577"/>
          <ac:spMkLst>
            <pc:docMk/>
            <pc:sldMk cId="4091432733" sldId="274"/>
            <ac:spMk id="2" creationId="{475603FB-7606-2479-FB4F-88FFFE0445E5}"/>
          </ac:spMkLst>
        </pc:spChg>
        <pc:spChg chg="del">
          <ac:chgData name="Sara Muneeb" userId="29b624b1-a719-43f5-9b52-388cd4043c04" providerId="ADAL" clId="{AC3A4FCA-9070-415A-8898-515DB99960A2}" dt="2022-10-13T09:41:16.688" v="1905"/>
          <ac:spMkLst>
            <pc:docMk/>
            <pc:sldMk cId="4091432733" sldId="274"/>
            <ac:spMk id="3" creationId="{CA87A5E2-F632-2E7A-01E6-153BD8A52D67}"/>
          </ac:spMkLst>
        </pc:spChg>
        <pc:spChg chg="add del mod">
          <ac:chgData name="Sara Muneeb" userId="29b624b1-a719-43f5-9b52-388cd4043c04" providerId="ADAL" clId="{AC3A4FCA-9070-415A-8898-515DB99960A2}" dt="2022-10-13T09:41:47.020" v="1939" actId="478"/>
          <ac:spMkLst>
            <pc:docMk/>
            <pc:sldMk cId="4091432733" sldId="274"/>
            <ac:spMk id="4" creationId="{899B5213-AFA3-274A-E986-858F30CFC11F}"/>
          </ac:spMkLst>
        </pc:spChg>
        <pc:picChg chg="add mod">
          <ac:chgData name="Sara Muneeb" userId="29b624b1-a719-43f5-9b52-388cd4043c04" providerId="ADAL" clId="{AC3A4FCA-9070-415A-8898-515DB99960A2}" dt="2022-10-13T09:41:19.950" v="1906" actId="1076"/>
          <ac:picMkLst>
            <pc:docMk/>
            <pc:sldMk cId="4091432733" sldId="274"/>
            <ac:picMk id="3074" creationId="{C2606129-6E7D-4C39-7CA8-F09A7B86F24E}"/>
          </ac:picMkLst>
        </pc:picChg>
      </pc:sldChg>
      <pc:sldChg chg="addSp delSp modSp new mod">
        <pc:chgData name="Sara Muneeb" userId="29b624b1-a719-43f5-9b52-388cd4043c04" providerId="ADAL" clId="{AC3A4FCA-9070-415A-8898-515DB99960A2}" dt="2022-10-13T09:43:38.183" v="2008" actId="20577"/>
        <pc:sldMkLst>
          <pc:docMk/>
          <pc:sldMk cId="468660334" sldId="275"/>
        </pc:sldMkLst>
        <pc:spChg chg="mod">
          <ac:chgData name="Sara Muneeb" userId="29b624b1-a719-43f5-9b52-388cd4043c04" providerId="ADAL" clId="{AC3A4FCA-9070-415A-8898-515DB99960A2}" dt="2022-10-13T09:43:38.183" v="2008" actId="20577"/>
          <ac:spMkLst>
            <pc:docMk/>
            <pc:sldMk cId="468660334" sldId="275"/>
            <ac:spMk id="2" creationId="{7081066A-8419-ED61-4491-948EB147482E}"/>
          </ac:spMkLst>
        </pc:spChg>
        <pc:spChg chg="del">
          <ac:chgData name="Sara Muneeb" userId="29b624b1-a719-43f5-9b52-388cd4043c04" providerId="ADAL" clId="{AC3A4FCA-9070-415A-8898-515DB99960A2}" dt="2022-10-13T09:42:16.559" v="1952"/>
          <ac:spMkLst>
            <pc:docMk/>
            <pc:sldMk cId="468660334" sldId="275"/>
            <ac:spMk id="3" creationId="{7C75C983-2EE4-74FF-DB7F-4267A25BF81E}"/>
          </ac:spMkLst>
        </pc:spChg>
        <pc:picChg chg="add mod">
          <ac:chgData name="Sara Muneeb" userId="29b624b1-a719-43f5-9b52-388cd4043c04" providerId="ADAL" clId="{AC3A4FCA-9070-415A-8898-515DB99960A2}" dt="2022-10-13T09:42:16.559" v="1952"/>
          <ac:picMkLst>
            <pc:docMk/>
            <pc:sldMk cId="468660334" sldId="275"/>
            <ac:picMk id="4098" creationId="{5CB9F291-10DE-09C4-2633-F2D100867942}"/>
          </ac:picMkLst>
        </pc:picChg>
      </pc:sldChg>
      <pc:sldChg chg="addSp delSp modSp new mod">
        <pc:chgData name="Sara Muneeb" userId="29b624b1-a719-43f5-9b52-388cd4043c04" providerId="ADAL" clId="{AC3A4FCA-9070-415A-8898-515DB99960A2}" dt="2022-10-13T09:43:41.814" v="2012" actId="20577"/>
        <pc:sldMkLst>
          <pc:docMk/>
          <pc:sldMk cId="1065072366" sldId="276"/>
        </pc:sldMkLst>
        <pc:spChg chg="mod">
          <ac:chgData name="Sara Muneeb" userId="29b624b1-a719-43f5-9b52-388cd4043c04" providerId="ADAL" clId="{AC3A4FCA-9070-415A-8898-515DB99960A2}" dt="2022-10-13T09:43:41.814" v="2012" actId="20577"/>
          <ac:spMkLst>
            <pc:docMk/>
            <pc:sldMk cId="1065072366" sldId="276"/>
            <ac:spMk id="2" creationId="{7728C77F-FF16-A247-85DF-26231F775619}"/>
          </ac:spMkLst>
        </pc:spChg>
        <pc:spChg chg="del">
          <ac:chgData name="Sara Muneeb" userId="29b624b1-a719-43f5-9b52-388cd4043c04" providerId="ADAL" clId="{AC3A4FCA-9070-415A-8898-515DB99960A2}" dt="2022-10-13T09:42:37.349" v="1957"/>
          <ac:spMkLst>
            <pc:docMk/>
            <pc:sldMk cId="1065072366" sldId="276"/>
            <ac:spMk id="3" creationId="{7525C2F4-FFD6-27A7-4590-2BF37D7C0753}"/>
          </ac:spMkLst>
        </pc:spChg>
        <pc:picChg chg="add del">
          <ac:chgData name="Sara Muneeb" userId="29b624b1-a719-43f5-9b52-388cd4043c04" providerId="ADAL" clId="{AC3A4FCA-9070-415A-8898-515DB99960A2}" dt="2022-10-13T09:42:36.094" v="1956"/>
          <ac:picMkLst>
            <pc:docMk/>
            <pc:sldMk cId="1065072366" sldId="276"/>
            <ac:picMk id="5122" creationId="{890A0112-E08E-5865-0B6C-9BD8A71FED6F}"/>
          </ac:picMkLst>
        </pc:picChg>
        <pc:picChg chg="add mod">
          <ac:chgData name="Sara Muneeb" userId="29b624b1-a719-43f5-9b52-388cd4043c04" providerId="ADAL" clId="{AC3A4FCA-9070-415A-8898-515DB99960A2}" dt="2022-10-13T09:42:37.349" v="1957"/>
          <ac:picMkLst>
            <pc:docMk/>
            <pc:sldMk cId="1065072366" sldId="276"/>
            <ac:picMk id="5124" creationId="{F09ADFF2-31FD-46B7-99D1-64E9CA915A08}"/>
          </ac:picMkLst>
        </pc:picChg>
      </pc:sldChg>
      <pc:sldChg chg="addSp delSp modSp new mod">
        <pc:chgData name="Sara Muneeb" userId="29b624b1-a719-43f5-9b52-388cd4043c04" providerId="ADAL" clId="{AC3A4FCA-9070-415A-8898-515DB99960A2}" dt="2022-10-13T09:43:46.576" v="2016" actId="20577"/>
        <pc:sldMkLst>
          <pc:docMk/>
          <pc:sldMk cId="1522127483" sldId="277"/>
        </pc:sldMkLst>
        <pc:spChg chg="mod">
          <ac:chgData name="Sara Muneeb" userId="29b624b1-a719-43f5-9b52-388cd4043c04" providerId="ADAL" clId="{AC3A4FCA-9070-415A-8898-515DB99960A2}" dt="2022-10-13T09:43:46.576" v="2016" actId="20577"/>
          <ac:spMkLst>
            <pc:docMk/>
            <pc:sldMk cId="1522127483" sldId="277"/>
            <ac:spMk id="2" creationId="{8EBF96D2-B734-A25B-017D-19FE07BF359D}"/>
          </ac:spMkLst>
        </pc:spChg>
        <pc:spChg chg="del">
          <ac:chgData name="Sara Muneeb" userId="29b624b1-a719-43f5-9b52-388cd4043c04" providerId="ADAL" clId="{AC3A4FCA-9070-415A-8898-515DB99960A2}" dt="2022-10-13T09:42:57.878" v="1959"/>
          <ac:spMkLst>
            <pc:docMk/>
            <pc:sldMk cId="1522127483" sldId="277"/>
            <ac:spMk id="3" creationId="{39D119DC-125E-59B9-99AF-DEEBBB7FB26E}"/>
          </ac:spMkLst>
        </pc:spChg>
        <pc:picChg chg="add mod">
          <ac:chgData name="Sara Muneeb" userId="29b624b1-a719-43f5-9b52-388cd4043c04" providerId="ADAL" clId="{AC3A4FCA-9070-415A-8898-515DB99960A2}" dt="2022-10-13T09:42:57.878" v="1959"/>
          <ac:picMkLst>
            <pc:docMk/>
            <pc:sldMk cId="1522127483" sldId="277"/>
            <ac:picMk id="6146" creationId="{9B5B4920-E5AC-5B52-2B03-1B4CFFE2C055}"/>
          </ac:picMkLst>
        </pc:picChg>
      </pc:sldChg>
      <pc:sldChg chg="addSp delSp modSp new mod ord">
        <pc:chgData name="Sara Muneeb" userId="29b624b1-a719-43f5-9b52-388cd4043c04" providerId="ADAL" clId="{AC3A4FCA-9070-415A-8898-515DB99960A2}" dt="2022-10-13T09:46:21.429" v="2024"/>
        <pc:sldMkLst>
          <pc:docMk/>
          <pc:sldMk cId="880389858" sldId="278"/>
        </pc:sldMkLst>
        <pc:spChg chg="mod">
          <ac:chgData name="Sara Muneeb" userId="29b624b1-a719-43f5-9b52-388cd4043c04" providerId="ADAL" clId="{AC3A4FCA-9070-415A-8898-515DB99960A2}" dt="2022-10-13T09:43:50.195" v="2020" actId="20577"/>
          <ac:spMkLst>
            <pc:docMk/>
            <pc:sldMk cId="880389858" sldId="278"/>
            <ac:spMk id="2" creationId="{E413F35C-880B-BC08-0494-DF7293BA0F4A}"/>
          </ac:spMkLst>
        </pc:spChg>
        <pc:spChg chg="del">
          <ac:chgData name="Sara Muneeb" userId="29b624b1-a719-43f5-9b52-388cd4043c04" providerId="ADAL" clId="{AC3A4FCA-9070-415A-8898-515DB99960A2}" dt="2022-10-13T09:43:14.415" v="1962"/>
          <ac:spMkLst>
            <pc:docMk/>
            <pc:sldMk cId="880389858" sldId="278"/>
            <ac:spMk id="3" creationId="{0B653189-D862-3DF6-09FD-805F202C2FCC}"/>
          </ac:spMkLst>
        </pc:spChg>
        <pc:picChg chg="add mod">
          <ac:chgData name="Sara Muneeb" userId="29b624b1-a719-43f5-9b52-388cd4043c04" providerId="ADAL" clId="{AC3A4FCA-9070-415A-8898-515DB99960A2}" dt="2022-10-13T09:43:14.415" v="1962"/>
          <ac:picMkLst>
            <pc:docMk/>
            <pc:sldMk cId="880389858" sldId="278"/>
            <ac:picMk id="7170" creationId="{9A95C140-C4B3-DFF4-2C76-00C4D60768EF}"/>
          </ac:picMkLst>
        </pc:picChg>
      </pc:sldChg>
      <pc:sldChg chg="addSp delSp modSp new mod">
        <pc:chgData name="Sara Muneeb" userId="29b624b1-a719-43f5-9b52-388cd4043c04" providerId="ADAL" clId="{AC3A4FCA-9070-415A-8898-515DB99960A2}" dt="2022-10-13T09:46:33.697" v="2025"/>
        <pc:sldMkLst>
          <pc:docMk/>
          <pc:sldMk cId="3092916990" sldId="279"/>
        </pc:sldMkLst>
        <pc:spChg chg="mod">
          <ac:chgData name="Sara Muneeb" userId="29b624b1-a719-43f5-9b52-388cd4043c04" providerId="ADAL" clId="{AC3A4FCA-9070-415A-8898-515DB99960A2}" dt="2022-10-13T09:46:33.697" v="2025"/>
          <ac:spMkLst>
            <pc:docMk/>
            <pc:sldMk cId="3092916990" sldId="279"/>
            <ac:spMk id="2" creationId="{54E3F2B3-6953-3049-ECE9-827418BD83E9}"/>
          </ac:spMkLst>
        </pc:spChg>
        <pc:spChg chg="del">
          <ac:chgData name="Sara Muneeb" userId="29b624b1-a719-43f5-9b52-388cd4043c04" providerId="ADAL" clId="{AC3A4FCA-9070-415A-8898-515DB99960A2}" dt="2022-10-13T09:46:12.333" v="2022"/>
          <ac:spMkLst>
            <pc:docMk/>
            <pc:sldMk cId="3092916990" sldId="279"/>
            <ac:spMk id="3" creationId="{0AC5BF46-9844-EA7A-1FBC-D1F81253EBBD}"/>
          </ac:spMkLst>
        </pc:spChg>
        <pc:picChg chg="add mod">
          <ac:chgData name="Sara Muneeb" userId="29b624b1-a719-43f5-9b52-388cd4043c04" providerId="ADAL" clId="{AC3A4FCA-9070-415A-8898-515DB99960A2}" dt="2022-10-13T09:46:12.333" v="2022"/>
          <ac:picMkLst>
            <pc:docMk/>
            <pc:sldMk cId="3092916990" sldId="279"/>
            <ac:picMk id="8194" creationId="{6060AE54-3785-5A27-3550-8D96992845A2}"/>
          </ac:picMkLst>
        </pc:picChg>
      </pc:sldChg>
      <pc:sldChg chg="addSp delSp modSp new mod">
        <pc:chgData name="Sara Muneeb" userId="29b624b1-a719-43f5-9b52-388cd4043c04" providerId="ADAL" clId="{AC3A4FCA-9070-415A-8898-515DB99960A2}" dt="2022-10-13T09:47:24.689" v="2034"/>
        <pc:sldMkLst>
          <pc:docMk/>
          <pc:sldMk cId="2638573794" sldId="280"/>
        </pc:sldMkLst>
        <pc:spChg chg="mod">
          <ac:chgData name="Sara Muneeb" userId="29b624b1-a719-43f5-9b52-388cd4043c04" providerId="ADAL" clId="{AC3A4FCA-9070-415A-8898-515DB99960A2}" dt="2022-10-13T09:47:24.689" v="2034"/>
          <ac:spMkLst>
            <pc:docMk/>
            <pc:sldMk cId="2638573794" sldId="280"/>
            <ac:spMk id="2" creationId="{8126A365-3FA4-8EA1-F0CE-55292AC3E5CE}"/>
          </ac:spMkLst>
        </pc:spChg>
        <pc:spChg chg="del">
          <ac:chgData name="Sara Muneeb" userId="29b624b1-a719-43f5-9b52-388cd4043c04" providerId="ADAL" clId="{AC3A4FCA-9070-415A-8898-515DB99960A2}" dt="2022-10-13T09:46:58.547" v="2027" actId="931"/>
          <ac:spMkLst>
            <pc:docMk/>
            <pc:sldMk cId="2638573794" sldId="280"/>
            <ac:spMk id="3" creationId="{1C3F60C9-3D33-D5A6-CCDE-354EB74D0B19}"/>
          </ac:spMkLst>
        </pc:spChg>
        <pc:spChg chg="add del mod">
          <ac:chgData name="Sara Muneeb" userId="29b624b1-a719-43f5-9b52-388cd4043c04" providerId="ADAL" clId="{AC3A4FCA-9070-415A-8898-515DB99960A2}" dt="2022-10-13T09:47:15.776" v="2031" actId="931"/>
          <ac:spMkLst>
            <pc:docMk/>
            <pc:sldMk cId="2638573794" sldId="280"/>
            <ac:spMk id="7" creationId="{397955E4-29D7-D0E8-698D-6944A016A9AD}"/>
          </ac:spMkLst>
        </pc:spChg>
        <pc:picChg chg="add del mod">
          <ac:chgData name="Sara Muneeb" userId="29b624b1-a719-43f5-9b52-388cd4043c04" providerId="ADAL" clId="{AC3A4FCA-9070-415A-8898-515DB99960A2}" dt="2022-10-13T09:47:03.411" v="2030" actId="478"/>
          <ac:picMkLst>
            <pc:docMk/>
            <pc:sldMk cId="2638573794" sldId="280"/>
            <ac:picMk id="5" creationId="{10E45E4D-E255-05DB-FF73-A28FD1E7A6C5}"/>
          </ac:picMkLst>
        </pc:picChg>
        <pc:picChg chg="add mod">
          <ac:chgData name="Sara Muneeb" userId="29b624b1-a719-43f5-9b52-388cd4043c04" providerId="ADAL" clId="{AC3A4FCA-9070-415A-8898-515DB99960A2}" dt="2022-10-13T09:47:17.174" v="2033" actId="962"/>
          <ac:picMkLst>
            <pc:docMk/>
            <pc:sldMk cId="2638573794" sldId="280"/>
            <ac:picMk id="9" creationId="{334B3499-0986-6ADB-C463-90A6615EE710}"/>
          </ac:picMkLst>
        </pc:picChg>
      </pc:sldChg>
      <pc:sldChg chg="addSp delSp modSp new mod">
        <pc:chgData name="Sara Muneeb" userId="29b624b1-a719-43f5-9b52-388cd4043c04" providerId="ADAL" clId="{AC3A4FCA-9070-415A-8898-515DB99960A2}" dt="2022-10-13T09:51:34.696" v="2102" actId="1076"/>
        <pc:sldMkLst>
          <pc:docMk/>
          <pc:sldMk cId="310267447" sldId="281"/>
        </pc:sldMkLst>
        <pc:spChg chg="mod">
          <ac:chgData name="Sara Muneeb" userId="29b624b1-a719-43f5-9b52-388cd4043c04" providerId="ADAL" clId="{AC3A4FCA-9070-415A-8898-515DB99960A2}" dt="2022-10-13T09:48:39.328" v="2086" actId="313"/>
          <ac:spMkLst>
            <pc:docMk/>
            <pc:sldMk cId="310267447" sldId="281"/>
            <ac:spMk id="2" creationId="{F0864350-EA80-08FF-3D70-BA23D60A1968}"/>
          </ac:spMkLst>
        </pc:spChg>
        <pc:spChg chg="del">
          <ac:chgData name="Sara Muneeb" userId="29b624b1-a719-43f5-9b52-388cd4043c04" providerId="ADAL" clId="{AC3A4FCA-9070-415A-8898-515DB99960A2}" dt="2022-10-13T09:47:39.470" v="2036" actId="931"/>
          <ac:spMkLst>
            <pc:docMk/>
            <pc:sldMk cId="310267447" sldId="281"/>
            <ac:spMk id="3" creationId="{F73C5C40-738B-DB4A-81E1-440743781E0E}"/>
          </ac:spMkLst>
        </pc:spChg>
        <pc:spChg chg="add del mod">
          <ac:chgData name="Sara Muneeb" userId="29b624b1-a719-43f5-9b52-388cd4043c04" providerId="ADAL" clId="{AC3A4FCA-9070-415A-8898-515DB99960A2}" dt="2022-10-13T09:49:43.048" v="2087"/>
          <ac:spMkLst>
            <pc:docMk/>
            <pc:sldMk cId="310267447" sldId="281"/>
            <ac:spMk id="7" creationId="{5EE6ED6F-EEA1-86CB-2538-AA99BA2654AD}"/>
          </ac:spMkLst>
        </pc:spChg>
        <pc:spChg chg="add del mod">
          <ac:chgData name="Sara Muneeb" userId="29b624b1-a719-43f5-9b52-388cd4043c04" providerId="ADAL" clId="{AC3A4FCA-9070-415A-8898-515DB99960A2}" dt="2022-10-13T09:51:19.891" v="2097" actId="478"/>
          <ac:spMkLst>
            <pc:docMk/>
            <pc:sldMk cId="310267447" sldId="281"/>
            <ac:spMk id="10" creationId="{11D2DC78-AAC5-1943-CDD1-BF5B3240A35A}"/>
          </ac:spMkLst>
        </pc:spChg>
        <pc:spChg chg="add del mod">
          <ac:chgData name="Sara Muneeb" userId="29b624b1-a719-43f5-9b52-388cd4043c04" providerId="ADAL" clId="{AC3A4FCA-9070-415A-8898-515DB99960A2}" dt="2022-10-13T09:51:30.418" v="2100" actId="478"/>
          <ac:spMkLst>
            <pc:docMk/>
            <pc:sldMk cId="310267447" sldId="281"/>
            <ac:spMk id="11" creationId="{862F6336-70A2-748A-8EE4-40C38CDCB0BE}"/>
          </ac:spMkLst>
        </pc:spChg>
        <pc:picChg chg="add del mod">
          <ac:chgData name="Sara Muneeb" userId="29b624b1-a719-43f5-9b52-388cd4043c04" providerId="ADAL" clId="{AC3A4FCA-9070-415A-8898-515DB99960A2}" dt="2022-10-13T09:47:43.289" v="2039" actId="478"/>
          <ac:picMkLst>
            <pc:docMk/>
            <pc:sldMk cId="310267447" sldId="281"/>
            <ac:picMk id="5" creationId="{12584434-1B07-C3FE-B968-7CF56E6F703D}"/>
          </ac:picMkLst>
        </pc:picChg>
        <pc:picChg chg="add mod">
          <ac:chgData name="Sara Muneeb" userId="29b624b1-a719-43f5-9b52-388cd4043c04" providerId="ADAL" clId="{AC3A4FCA-9070-415A-8898-515DB99960A2}" dt="2022-10-13T09:51:33.231" v="2101" actId="1076"/>
          <ac:picMkLst>
            <pc:docMk/>
            <pc:sldMk cId="310267447" sldId="281"/>
            <ac:picMk id="8" creationId="{322B7A6F-A267-714B-80C4-2E65782DF3CA}"/>
          </ac:picMkLst>
        </pc:picChg>
        <pc:picChg chg="add mod">
          <ac:chgData name="Sara Muneeb" userId="29b624b1-a719-43f5-9b52-388cd4043c04" providerId="ADAL" clId="{AC3A4FCA-9070-415A-8898-515DB99960A2}" dt="2022-10-13T09:51:34.696" v="2102" actId="1076"/>
          <ac:picMkLst>
            <pc:docMk/>
            <pc:sldMk cId="310267447" sldId="281"/>
            <ac:picMk id="9" creationId="{0C3D9F33-9C16-E4FE-18CC-64FC8115D70D}"/>
          </ac:picMkLst>
        </pc:picChg>
        <pc:picChg chg="add del mod">
          <ac:chgData name="Sara Muneeb" userId="29b624b1-a719-43f5-9b52-388cd4043c04" providerId="ADAL" clId="{AC3A4FCA-9070-415A-8898-515DB99960A2}" dt="2022-10-13T09:51:21.658" v="2099" actId="478"/>
          <ac:picMkLst>
            <pc:docMk/>
            <pc:sldMk cId="310267447" sldId="281"/>
            <ac:picMk id="9218" creationId="{2CD5A1EA-4293-246F-A3E2-1BBCD395860E}"/>
          </ac:picMkLst>
        </pc:picChg>
      </pc:sldChg>
      <pc:sldChg chg="addSp delSp modSp new mod">
        <pc:chgData name="Sara Muneeb" userId="29b624b1-a719-43f5-9b52-388cd4043c04" providerId="ADAL" clId="{AC3A4FCA-9070-415A-8898-515DB99960A2}" dt="2022-10-13T09:55:33.086" v="2147" actId="1076"/>
        <pc:sldMkLst>
          <pc:docMk/>
          <pc:sldMk cId="2396696220" sldId="282"/>
        </pc:sldMkLst>
        <pc:spChg chg="mod">
          <ac:chgData name="Sara Muneeb" userId="29b624b1-a719-43f5-9b52-388cd4043c04" providerId="ADAL" clId="{AC3A4FCA-9070-415A-8898-515DB99960A2}" dt="2022-10-13T09:51:52.370" v="2134" actId="27636"/>
          <ac:spMkLst>
            <pc:docMk/>
            <pc:sldMk cId="2396696220" sldId="282"/>
            <ac:spMk id="2" creationId="{4FD09141-D7B3-709C-DCC6-855B9B8C289A}"/>
          </ac:spMkLst>
        </pc:spChg>
        <pc:spChg chg="del">
          <ac:chgData name="Sara Muneeb" userId="29b624b1-a719-43f5-9b52-388cd4043c04" providerId="ADAL" clId="{AC3A4FCA-9070-415A-8898-515DB99960A2}" dt="2022-10-13T09:52:05.090" v="2135"/>
          <ac:spMkLst>
            <pc:docMk/>
            <pc:sldMk cId="2396696220" sldId="282"/>
            <ac:spMk id="3" creationId="{272E5172-58F7-59CB-43B5-6204DDE723BF}"/>
          </ac:spMkLst>
        </pc:spChg>
        <pc:picChg chg="add mod">
          <ac:chgData name="Sara Muneeb" userId="29b624b1-a719-43f5-9b52-388cd4043c04" providerId="ADAL" clId="{AC3A4FCA-9070-415A-8898-515DB99960A2}" dt="2022-10-13T09:55:33.086" v="2147" actId="1076"/>
          <ac:picMkLst>
            <pc:docMk/>
            <pc:sldMk cId="2396696220" sldId="282"/>
            <ac:picMk id="4" creationId="{2144C463-D3FA-F04F-2881-EA8F1A1C40F2}"/>
          </ac:picMkLst>
        </pc:picChg>
        <pc:picChg chg="add mod">
          <ac:chgData name="Sara Muneeb" userId="29b624b1-a719-43f5-9b52-388cd4043c04" providerId="ADAL" clId="{AC3A4FCA-9070-415A-8898-515DB99960A2}" dt="2022-10-13T09:55:25.963" v="2145" actId="1076"/>
          <ac:picMkLst>
            <pc:docMk/>
            <pc:sldMk cId="2396696220" sldId="282"/>
            <ac:picMk id="11266" creationId="{4F24BC19-4884-7DE5-FD30-3AEC9EA80B94}"/>
          </ac:picMkLst>
        </pc:picChg>
      </pc:sldChg>
      <pc:sldChg chg="addSp delSp modSp new mod">
        <pc:chgData name="Sara Muneeb" userId="29b624b1-a719-43f5-9b52-388cd4043c04" providerId="ADAL" clId="{AC3A4FCA-9070-415A-8898-515DB99960A2}" dt="2022-10-13T09:53:12.877" v="2141" actId="27636"/>
        <pc:sldMkLst>
          <pc:docMk/>
          <pc:sldMk cId="524865823" sldId="283"/>
        </pc:sldMkLst>
        <pc:spChg chg="mod">
          <ac:chgData name="Sara Muneeb" userId="29b624b1-a719-43f5-9b52-388cd4043c04" providerId="ADAL" clId="{AC3A4FCA-9070-415A-8898-515DB99960A2}" dt="2022-10-13T09:53:12.877" v="2141" actId="27636"/>
          <ac:spMkLst>
            <pc:docMk/>
            <pc:sldMk cId="524865823" sldId="283"/>
            <ac:spMk id="2" creationId="{822CB621-B619-00E8-CA93-5D790C8BDD01}"/>
          </ac:spMkLst>
        </pc:spChg>
        <pc:spChg chg="del">
          <ac:chgData name="Sara Muneeb" userId="29b624b1-a719-43f5-9b52-388cd4043c04" providerId="ADAL" clId="{AC3A4FCA-9070-415A-8898-515DB99960A2}" dt="2022-10-13T09:52:51.160" v="2138"/>
          <ac:spMkLst>
            <pc:docMk/>
            <pc:sldMk cId="524865823" sldId="283"/>
            <ac:spMk id="3" creationId="{A97B32F5-3051-8D19-11FB-7AD0BF77A18A}"/>
          </ac:spMkLst>
        </pc:spChg>
        <pc:picChg chg="add mod">
          <ac:chgData name="Sara Muneeb" userId="29b624b1-a719-43f5-9b52-388cd4043c04" providerId="ADAL" clId="{AC3A4FCA-9070-415A-8898-515DB99960A2}" dt="2022-10-13T09:53:04.892" v="2139" actId="1076"/>
          <ac:picMkLst>
            <pc:docMk/>
            <pc:sldMk cId="524865823" sldId="283"/>
            <ac:picMk id="10242" creationId="{E44F27E5-FA08-C146-3A35-12274B5189A5}"/>
          </ac:picMkLst>
        </pc:picChg>
      </pc:sldChg>
      <pc:sldChg chg="modSp new mod">
        <pc:chgData name="Sara Muneeb" userId="29b624b1-a719-43f5-9b52-388cd4043c04" providerId="ADAL" clId="{AC3A4FCA-9070-415A-8898-515DB99960A2}" dt="2022-10-13T10:10:58.747" v="2208" actId="113"/>
        <pc:sldMkLst>
          <pc:docMk/>
          <pc:sldMk cId="2834027920" sldId="284"/>
        </pc:sldMkLst>
        <pc:spChg chg="mod">
          <ac:chgData name="Sara Muneeb" userId="29b624b1-a719-43f5-9b52-388cd4043c04" providerId="ADAL" clId="{AC3A4FCA-9070-415A-8898-515DB99960A2}" dt="2022-10-13T09:57:01.106" v="2189" actId="20577"/>
          <ac:spMkLst>
            <pc:docMk/>
            <pc:sldMk cId="2834027920" sldId="284"/>
            <ac:spMk id="2" creationId="{4992F3CF-2625-D8C5-E36B-EAD0AD579381}"/>
          </ac:spMkLst>
        </pc:spChg>
        <pc:spChg chg="mod">
          <ac:chgData name="Sara Muneeb" userId="29b624b1-a719-43f5-9b52-388cd4043c04" providerId="ADAL" clId="{AC3A4FCA-9070-415A-8898-515DB99960A2}" dt="2022-10-13T10:10:58.747" v="2208" actId="113"/>
          <ac:spMkLst>
            <pc:docMk/>
            <pc:sldMk cId="2834027920" sldId="284"/>
            <ac:spMk id="3" creationId="{671C4538-0893-EEDF-5111-DED0083CDA04}"/>
          </ac:spMkLst>
        </pc:spChg>
      </pc:sldChg>
      <pc:sldChg chg="modSp new mod">
        <pc:chgData name="Sara Muneeb" userId="29b624b1-a719-43f5-9b52-388cd4043c04" providerId="ADAL" clId="{AC3A4FCA-9070-415A-8898-515DB99960A2}" dt="2022-10-13T10:13:31.282" v="2302" actId="20577"/>
        <pc:sldMkLst>
          <pc:docMk/>
          <pc:sldMk cId="3318470074" sldId="285"/>
        </pc:sldMkLst>
        <pc:spChg chg="mod">
          <ac:chgData name="Sara Muneeb" userId="29b624b1-a719-43f5-9b52-388cd4043c04" providerId="ADAL" clId="{AC3A4FCA-9070-415A-8898-515DB99960A2}" dt="2022-10-13T10:11:45.809" v="2259" actId="20577"/>
          <ac:spMkLst>
            <pc:docMk/>
            <pc:sldMk cId="3318470074" sldId="285"/>
            <ac:spMk id="2" creationId="{AB714555-9096-94C8-0664-8C7AC7BD2F28}"/>
          </ac:spMkLst>
        </pc:spChg>
        <pc:spChg chg="mod">
          <ac:chgData name="Sara Muneeb" userId="29b624b1-a719-43f5-9b52-388cd4043c04" providerId="ADAL" clId="{AC3A4FCA-9070-415A-8898-515DB99960A2}" dt="2022-10-13T10:13:31.282" v="2302" actId="20577"/>
          <ac:spMkLst>
            <pc:docMk/>
            <pc:sldMk cId="3318470074" sldId="285"/>
            <ac:spMk id="3" creationId="{5C1AB0AA-256D-E945-F059-5304E3D383E3}"/>
          </ac:spMkLst>
        </pc:spChg>
      </pc:sldChg>
      <pc:sldChg chg="addSp delSp modSp new mod">
        <pc:chgData name="Sara Muneeb" userId="29b624b1-a719-43f5-9b52-388cd4043c04" providerId="ADAL" clId="{AC3A4FCA-9070-415A-8898-515DB99960A2}" dt="2022-10-13T10:18:46.732" v="2350" actId="6549"/>
        <pc:sldMkLst>
          <pc:docMk/>
          <pc:sldMk cId="171315017" sldId="286"/>
        </pc:sldMkLst>
        <pc:spChg chg="mod">
          <ac:chgData name="Sara Muneeb" userId="29b624b1-a719-43f5-9b52-388cd4043c04" providerId="ADAL" clId="{AC3A4FCA-9070-415A-8898-515DB99960A2}" dt="2022-10-13T10:18:46.732" v="2350" actId="6549"/>
          <ac:spMkLst>
            <pc:docMk/>
            <pc:sldMk cId="171315017" sldId="286"/>
            <ac:spMk id="2" creationId="{948889DF-E328-16C2-F922-62ADEB851B1D}"/>
          </ac:spMkLst>
        </pc:spChg>
        <pc:spChg chg="del">
          <ac:chgData name="Sara Muneeb" userId="29b624b1-a719-43f5-9b52-388cd4043c04" providerId="ADAL" clId="{AC3A4FCA-9070-415A-8898-515DB99960A2}" dt="2022-10-13T10:15:14.907" v="2312"/>
          <ac:spMkLst>
            <pc:docMk/>
            <pc:sldMk cId="171315017" sldId="286"/>
            <ac:spMk id="3" creationId="{0E1DA240-864A-DC65-4F14-1A64683BEEEC}"/>
          </ac:spMkLst>
        </pc:spChg>
        <pc:picChg chg="add mod">
          <ac:chgData name="Sara Muneeb" userId="29b624b1-a719-43f5-9b52-388cd4043c04" providerId="ADAL" clId="{AC3A4FCA-9070-415A-8898-515DB99960A2}" dt="2022-10-13T10:17:36.757" v="2336" actId="1076"/>
          <ac:picMkLst>
            <pc:docMk/>
            <pc:sldMk cId="171315017" sldId="286"/>
            <ac:picMk id="12290" creationId="{35FFC147-B280-D92B-1E78-656297754AD3}"/>
          </ac:picMkLst>
        </pc:picChg>
      </pc:sldChg>
      <pc:sldChg chg="addSp delSp modSp new add del mod">
        <pc:chgData name="Sara Muneeb" userId="29b624b1-a719-43f5-9b52-388cd4043c04" providerId="ADAL" clId="{AC3A4FCA-9070-415A-8898-515DB99960A2}" dt="2022-10-13T10:19:55.783" v="2409" actId="20577"/>
        <pc:sldMkLst>
          <pc:docMk/>
          <pc:sldMk cId="961026587" sldId="287"/>
        </pc:sldMkLst>
        <pc:spChg chg="mod">
          <ac:chgData name="Sara Muneeb" userId="29b624b1-a719-43f5-9b52-388cd4043c04" providerId="ADAL" clId="{AC3A4FCA-9070-415A-8898-515DB99960A2}" dt="2022-10-13T10:19:55.783" v="2409" actId="20577"/>
          <ac:spMkLst>
            <pc:docMk/>
            <pc:sldMk cId="961026587" sldId="287"/>
            <ac:spMk id="2" creationId="{40A6A008-19D4-0FCD-234B-4B1E476EBDCD}"/>
          </ac:spMkLst>
        </pc:spChg>
        <pc:spChg chg="add del">
          <ac:chgData name="Sara Muneeb" userId="29b624b1-a719-43f5-9b52-388cd4043c04" providerId="ADAL" clId="{AC3A4FCA-9070-415A-8898-515DB99960A2}" dt="2022-10-13T10:18:22.227" v="2339"/>
          <ac:spMkLst>
            <pc:docMk/>
            <pc:sldMk cId="961026587" sldId="287"/>
            <ac:spMk id="3" creationId="{C9042754-1B20-E584-F88C-9C08B0702A30}"/>
          </ac:spMkLst>
        </pc:spChg>
        <pc:spChg chg="add del mod">
          <ac:chgData name="Sara Muneeb" userId="29b624b1-a719-43f5-9b52-388cd4043c04" providerId="ADAL" clId="{AC3A4FCA-9070-415A-8898-515DB99960A2}" dt="2022-10-13T10:17:04.526" v="2326"/>
          <ac:spMkLst>
            <pc:docMk/>
            <pc:sldMk cId="961026587" sldId="287"/>
            <ac:spMk id="4" creationId="{7BFC748F-ED46-DC52-405A-CF1C9F675020}"/>
          </ac:spMkLst>
        </pc:spChg>
        <pc:spChg chg="add del mod">
          <ac:chgData name="Sara Muneeb" userId="29b624b1-a719-43f5-9b52-388cd4043c04" providerId="ADAL" clId="{AC3A4FCA-9070-415A-8898-515DB99960A2}" dt="2022-10-13T10:17:07.013" v="2328"/>
          <ac:spMkLst>
            <pc:docMk/>
            <pc:sldMk cId="961026587" sldId="287"/>
            <ac:spMk id="5" creationId="{6A0E575E-F09B-13C2-8A2C-9A0331F02C27}"/>
          </ac:spMkLst>
        </pc:spChg>
        <pc:spChg chg="add del mod">
          <ac:chgData name="Sara Muneeb" userId="29b624b1-a719-43f5-9b52-388cd4043c04" providerId="ADAL" clId="{AC3A4FCA-9070-415A-8898-515DB99960A2}" dt="2022-10-13T10:17:32.421" v="2332"/>
          <ac:spMkLst>
            <pc:docMk/>
            <pc:sldMk cId="961026587" sldId="287"/>
            <ac:spMk id="6" creationId="{566F4CB6-CA57-C8C5-5E71-B975C2D54C20}"/>
          </ac:spMkLst>
        </pc:spChg>
        <pc:spChg chg="add del mod">
          <ac:chgData name="Sara Muneeb" userId="29b624b1-a719-43f5-9b52-388cd4043c04" providerId="ADAL" clId="{AC3A4FCA-9070-415A-8898-515DB99960A2}" dt="2022-10-13T10:17:32.149" v="2331"/>
          <ac:spMkLst>
            <pc:docMk/>
            <pc:sldMk cId="961026587" sldId="287"/>
            <ac:spMk id="7" creationId="{A995E3D4-0D2A-9993-B44D-449F8CCFFE6F}"/>
          </ac:spMkLst>
        </pc:spChg>
        <pc:spChg chg="add del mod">
          <ac:chgData name="Sara Muneeb" userId="29b624b1-a719-43f5-9b52-388cd4043c04" providerId="ADAL" clId="{AC3A4FCA-9070-415A-8898-515DB99960A2}" dt="2022-10-13T10:18:38.942" v="2340" actId="22"/>
          <ac:spMkLst>
            <pc:docMk/>
            <pc:sldMk cId="961026587" sldId="287"/>
            <ac:spMk id="8" creationId="{5C620695-2F11-2C5D-F2B6-B0B7096BEA5E}"/>
          </ac:spMkLst>
        </pc:spChg>
        <pc:picChg chg="add mod ord">
          <ac:chgData name="Sara Muneeb" userId="29b624b1-a719-43f5-9b52-388cd4043c04" providerId="ADAL" clId="{AC3A4FCA-9070-415A-8898-515DB99960A2}" dt="2022-10-13T10:18:38.942" v="2340" actId="22"/>
          <ac:picMkLst>
            <pc:docMk/>
            <pc:sldMk cId="961026587" sldId="287"/>
            <ac:picMk id="10" creationId="{628EB699-A5BF-1122-78E0-3F2DCFC71533}"/>
          </ac:picMkLst>
        </pc:picChg>
      </pc:sldChg>
      <pc:sldChg chg="addSp delSp modSp new mod">
        <pc:chgData name="Sara Muneeb" userId="29b624b1-a719-43f5-9b52-388cd4043c04" providerId="ADAL" clId="{AC3A4FCA-9070-415A-8898-515DB99960A2}" dt="2022-10-13T10:21:04.362" v="2435" actId="20577"/>
        <pc:sldMkLst>
          <pc:docMk/>
          <pc:sldMk cId="2069085298" sldId="288"/>
        </pc:sldMkLst>
        <pc:spChg chg="mod">
          <ac:chgData name="Sara Muneeb" userId="29b624b1-a719-43f5-9b52-388cd4043c04" providerId="ADAL" clId="{AC3A4FCA-9070-415A-8898-515DB99960A2}" dt="2022-10-13T10:21:04.362" v="2435" actId="20577"/>
          <ac:spMkLst>
            <pc:docMk/>
            <pc:sldMk cId="2069085298" sldId="288"/>
            <ac:spMk id="2" creationId="{C2B80DD7-CE1E-E9F7-EE7E-A4CFA3E81FDD}"/>
          </ac:spMkLst>
        </pc:spChg>
        <pc:spChg chg="del">
          <ac:chgData name="Sara Muneeb" userId="29b624b1-a719-43f5-9b52-388cd4043c04" providerId="ADAL" clId="{AC3A4FCA-9070-415A-8898-515DB99960A2}" dt="2022-10-13T10:20:53.397" v="2411" actId="22"/>
          <ac:spMkLst>
            <pc:docMk/>
            <pc:sldMk cId="2069085298" sldId="288"/>
            <ac:spMk id="3" creationId="{92CE5F41-46F7-EB22-F79C-15EA0B951CC3}"/>
          </ac:spMkLst>
        </pc:spChg>
        <pc:picChg chg="add mod ord">
          <ac:chgData name="Sara Muneeb" userId="29b624b1-a719-43f5-9b52-388cd4043c04" providerId="ADAL" clId="{AC3A4FCA-9070-415A-8898-515DB99960A2}" dt="2022-10-13T10:20:53.397" v="2411" actId="22"/>
          <ac:picMkLst>
            <pc:docMk/>
            <pc:sldMk cId="2069085298" sldId="288"/>
            <ac:picMk id="5" creationId="{8D3D4391-6BB5-F6BC-8E44-C4DB9825A076}"/>
          </ac:picMkLst>
        </pc:picChg>
      </pc:sldChg>
      <pc:sldChg chg="addSp modSp new mod">
        <pc:chgData name="Sara Muneeb" userId="29b624b1-a719-43f5-9b52-388cd4043c04" providerId="ADAL" clId="{AC3A4FCA-9070-415A-8898-515DB99960A2}" dt="2022-10-13T10:54:28.856" v="2513" actId="14100"/>
        <pc:sldMkLst>
          <pc:docMk/>
          <pc:sldMk cId="567825676" sldId="289"/>
        </pc:sldMkLst>
        <pc:spChg chg="mod">
          <ac:chgData name="Sara Muneeb" userId="29b624b1-a719-43f5-9b52-388cd4043c04" providerId="ADAL" clId="{AC3A4FCA-9070-415A-8898-515DB99960A2}" dt="2022-10-13T10:22:38.828" v="2504" actId="20577"/>
          <ac:spMkLst>
            <pc:docMk/>
            <pc:sldMk cId="567825676" sldId="289"/>
            <ac:spMk id="2" creationId="{4BDAC5C9-CB2E-8C7D-1239-3CF54BBAC806}"/>
          </ac:spMkLst>
        </pc:spChg>
        <pc:spChg chg="mod">
          <ac:chgData name="Sara Muneeb" userId="29b624b1-a719-43f5-9b52-388cd4043c04" providerId="ADAL" clId="{AC3A4FCA-9070-415A-8898-515DB99960A2}" dt="2022-10-13T10:54:03.162" v="2511" actId="1076"/>
          <ac:spMkLst>
            <pc:docMk/>
            <pc:sldMk cId="567825676" sldId="289"/>
            <ac:spMk id="3" creationId="{AF32454D-CB80-5990-7C33-DE3B8D376FFB}"/>
          </ac:spMkLst>
        </pc:spChg>
        <pc:picChg chg="add mod">
          <ac:chgData name="Sara Muneeb" userId="29b624b1-a719-43f5-9b52-388cd4043c04" providerId="ADAL" clId="{AC3A4FCA-9070-415A-8898-515DB99960A2}" dt="2022-10-13T10:54:28.856" v="2513" actId="14100"/>
          <ac:picMkLst>
            <pc:docMk/>
            <pc:sldMk cId="567825676" sldId="289"/>
            <ac:picMk id="14338" creationId="{1157A07D-E574-637B-7062-AA53E1863800}"/>
          </ac:picMkLst>
        </pc:picChg>
      </pc:sldChg>
      <pc:sldChg chg="addSp modSp new mod">
        <pc:chgData name="Sara Muneeb" userId="29b624b1-a719-43f5-9b52-388cd4043c04" providerId="ADAL" clId="{AC3A4FCA-9070-415A-8898-515DB99960A2}" dt="2022-10-13T10:59:30.150" v="2596" actId="1076"/>
        <pc:sldMkLst>
          <pc:docMk/>
          <pc:sldMk cId="1679030440" sldId="290"/>
        </pc:sldMkLst>
        <pc:spChg chg="mod">
          <ac:chgData name="Sara Muneeb" userId="29b624b1-a719-43f5-9b52-388cd4043c04" providerId="ADAL" clId="{AC3A4FCA-9070-415A-8898-515DB99960A2}" dt="2022-10-13T10:56:42.947" v="2583" actId="27636"/>
          <ac:spMkLst>
            <pc:docMk/>
            <pc:sldMk cId="1679030440" sldId="290"/>
            <ac:spMk id="2" creationId="{8EA3766E-3762-D362-001D-02578DB97C94}"/>
          </ac:spMkLst>
        </pc:spChg>
        <pc:spChg chg="mod">
          <ac:chgData name="Sara Muneeb" userId="29b624b1-a719-43f5-9b52-388cd4043c04" providerId="ADAL" clId="{AC3A4FCA-9070-415A-8898-515DB99960A2}" dt="2022-10-13T10:59:24.181" v="2595" actId="123"/>
          <ac:spMkLst>
            <pc:docMk/>
            <pc:sldMk cId="1679030440" sldId="290"/>
            <ac:spMk id="3" creationId="{270BB698-FFC5-F0FE-2FA3-7BC4E92B370D}"/>
          </ac:spMkLst>
        </pc:spChg>
        <pc:picChg chg="add mod">
          <ac:chgData name="Sara Muneeb" userId="29b624b1-a719-43f5-9b52-388cd4043c04" providerId="ADAL" clId="{AC3A4FCA-9070-415A-8898-515DB99960A2}" dt="2022-10-13T10:59:30.150" v="2596" actId="1076"/>
          <ac:picMkLst>
            <pc:docMk/>
            <pc:sldMk cId="1679030440" sldId="290"/>
            <ac:picMk id="15362" creationId="{9CC2B695-17AF-3593-DD15-12C018B912B4}"/>
          </ac:picMkLst>
        </pc:picChg>
      </pc:sldChg>
      <pc:sldChg chg="addSp delSp modSp new mod">
        <pc:chgData name="Sara Muneeb" userId="29b624b1-a719-43f5-9b52-388cd4043c04" providerId="ADAL" clId="{AC3A4FCA-9070-415A-8898-515DB99960A2}" dt="2022-10-13T11:15:46.189" v="2626" actId="20577"/>
        <pc:sldMkLst>
          <pc:docMk/>
          <pc:sldMk cId="1568156888" sldId="291"/>
        </pc:sldMkLst>
        <pc:spChg chg="mod">
          <ac:chgData name="Sara Muneeb" userId="29b624b1-a719-43f5-9b52-388cd4043c04" providerId="ADAL" clId="{AC3A4FCA-9070-415A-8898-515DB99960A2}" dt="2022-10-13T11:15:46.189" v="2626" actId="20577"/>
          <ac:spMkLst>
            <pc:docMk/>
            <pc:sldMk cId="1568156888" sldId="291"/>
            <ac:spMk id="2" creationId="{395680BD-DA96-8081-1F25-FC2EB1ED6907}"/>
          </ac:spMkLst>
        </pc:spChg>
        <pc:spChg chg="del mod">
          <ac:chgData name="Sara Muneeb" userId="29b624b1-a719-43f5-9b52-388cd4043c04" providerId="ADAL" clId="{AC3A4FCA-9070-415A-8898-515DB99960A2}" dt="2022-10-13T11:00:47.264" v="2615" actId="22"/>
          <ac:spMkLst>
            <pc:docMk/>
            <pc:sldMk cId="1568156888" sldId="291"/>
            <ac:spMk id="3" creationId="{71654514-6B96-45DB-0662-B235EDB85D3B}"/>
          </ac:spMkLst>
        </pc:spChg>
        <pc:picChg chg="add mod ord">
          <ac:chgData name="Sara Muneeb" userId="29b624b1-a719-43f5-9b52-388cd4043c04" providerId="ADAL" clId="{AC3A4FCA-9070-415A-8898-515DB99960A2}" dt="2022-10-13T11:14:34.363" v="2617" actId="1076"/>
          <ac:picMkLst>
            <pc:docMk/>
            <pc:sldMk cId="1568156888" sldId="291"/>
            <ac:picMk id="5" creationId="{3C2BC17F-393F-13AC-7B03-3C962F2EA23A}"/>
          </ac:picMkLst>
        </pc:picChg>
      </pc:sldChg>
      <pc:sldChg chg="addSp delSp modSp new mod">
        <pc:chgData name="Sara Muneeb" userId="29b624b1-a719-43f5-9b52-388cd4043c04" providerId="ADAL" clId="{AC3A4FCA-9070-415A-8898-515DB99960A2}" dt="2022-10-13T11:18:41.199" v="2654" actId="1076"/>
        <pc:sldMkLst>
          <pc:docMk/>
          <pc:sldMk cId="1915435484" sldId="292"/>
        </pc:sldMkLst>
        <pc:spChg chg="mod">
          <ac:chgData name="Sara Muneeb" userId="29b624b1-a719-43f5-9b52-388cd4043c04" providerId="ADAL" clId="{AC3A4FCA-9070-415A-8898-515DB99960A2}" dt="2022-10-13T11:17:33.597" v="2647" actId="20577"/>
          <ac:spMkLst>
            <pc:docMk/>
            <pc:sldMk cId="1915435484" sldId="292"/>
            <ac:spMk id="2" creationId="{256C9148-71CE-3FD1-3287-3593047110A5}"/>
          </ac:spMkLst>
        </pc:spChg>
        <pc:spChg chg="del">
          <ac:chgData name="Sara Muneeb" userId="29b624b1-a719-43f5-9b52-388cd4043c04" providerId="ADAL" clId="{AC3A4FCA-9070-415A-8898-515DB99960A2}" dt="2022-10-13T11:17:49.477" v="2648" actId="22"/>
          <ac:spMkLst>
            <pc:docMk/>
            <pc:sldMk cId="1915435484" sldId="292"/>
            <ac:spMk id="3" creationId="{12FAB57F-F051-1AB9-4F5D-A7322546B97C}"/>
          </ac:spMkLst>
        </pc:spChg>
        <pc:spChg chg="add mod">
          <ac:chgData name="Sara Muneeb" userId="29b624b1-a719-43f5-9b52-388cd4043c04" providerId="ADAL" clId="{AC3A4FCA-9070-415A-8898-515DB99960A2}" dt="2022-10-13T11:18:33.797" v="2651" actId="478"/>
          <ac:spMkLst>
            <pc:docMk/>
            <pc:sldMk cId="1915435484" sldId="292"/>
            <ac:spMk id="7" creationId="{612956C3-2E46-C3C0-54E8-A07645631ADA}"/>
          </ac:spMkLst>
        </pc:spChg>
        <pc:picChg chg="add del mod ord">
          <ac:chgData name="Sara Muneeb" userId="29b624b1-a719-43f5-9b52-388cd4043c04" providerId="ADAL" clId="{AC3A4FCA-9070-415A-8898-515DB99960A2}" dt="2022-10-13T11:18:33.797" v="2651" actId="478"/>
          <ac:picMkLst>
            <pc:docMk/>
            <pc:sldMk cId="1915435484" sldId="292"/>
            <ac:picMk id="5" creationId="{4CF6A84E-C9A9-B4C2-76CA-FAB5AE7BC9AD}"/>
          </ac:picMkLst>
        </pc:picChg>
        <pc:picChg chg="add mod">
          <ac:chgData name="Sara Muneeb" userId="29b624b1-a719-43f5-9b52-388cd4043c04" providerId="ADAL" clId="{AC3A4FCA-9070-415A-8898-515DB99960A2}" dt="2022-10-13T11:18:41.199" v="2654" actId="1076"/>
          <ac:picMkLst>
            <pc:docMk/>
            <pc:sldMk cId="1915435484" sldId="292"/>
            <ac:picMk id="16386" creationId="{7C658BD6-01A4-B706-B0DC-050524CDD994}"/>
          </ac:picMkLst>
        </pc:picChg>
      </pc:sldChg>
      <pc:sldChg chg="addSp delSp modSp new mod">
        <pc:chgData name="Sara Muneeb" userId="29b624b1-a719-43f5-9b52-388cd4043c04" providerId="ADAL" clId="{AC3A4FCA-9070-415A-8898-515DB99960A2}" dt="2022-10-13T11:20:58.849" v="2674"/>
        <pc:sldMkLst>
          <pc:docMk/>
          <pc:sldMk cId="1281982144" sldId="293"/>
        </pc:sldMkLst>
        <pc:spChg chg="mod">
          <ac:chgData name="Sara Muneeb" userId="29b624b1-a719-43f5-9b52-388cd4043c04" providerId="ADAL" clId="{AC3A4FCA-9070-415A-8898-515DB99960A2}" dt="2022-10-13T11:20:17.480" v="2673" actId="20577"/>
          <ac:spMkLst>
            <pc:docMk/>
            <pc:sldMk cId="1281982144" sldId="293"/>
            <ac:spMk id="2" creationId="{DA2D55ED-D0E8-482B-D93D-75037DB946C4}"/>
          </ac:spMkLst>
        </pc:spChg>
        <pc:spChg chg="del">
          <ac:chgData name="Sara Muneeb" userId="29b624b1-a719-43f5-9b52-388cd4043c04" providerId="ADAL" clId="{AC3A4FCA-9070-415A-8898-515DB99960A2}" dt="2022-10-13T11:20:58.849" v="2674"/>
          <ac:spMkLst>
            <pc:docMk/>
            <pc:sldMk cId="1281982144" sldId="293"/>
            <ac:spMk id="3" creationId="{3B20C1C7-C013-0367-5EFF-38A0032C1AF7}"/>
          </ac:spMkLst>
        </pc:spChg>
        <pc:picChg chg="add mod">
          <ac:chgData name="Sara Muneeb" userId="29b624b1-a719-43f5-9b52-388cd4043c04" providerId="ADAL" clId="{AC3A4FCA-9070-415A-8898-515DB99960A2}" dt="2022-10-13T11:20:58.849" v="2674"/>
          <ac:picMkLst>
            <pc:docMk/>
            <pc:sldMk cId="1281982144" sldId="293"/>
            <ac:picMk id="17410" creationId="{1744F32B-8679-86A7-E424-B5C0E5682B7E}"/>
          </ac:picMkLst>
        </pc:picChg>
      </pc:sldChg>
      <pc:sldChg chg="addSp delSp modSp new mod">
        <pc:chgData name="Sara Muneeb" userId="29b624b1-a719-43f5-9b52-388cd4043c04" providerId="ADAL" clId="{AC3A4FCA-9070-415A-8898-515DB99960A2}" dt="2022-10-13T11:25:43.542" v="2711" actId="1076"/>
        <pc:sldMkLst>
          <pc:docMk/>
          <pc:sldMk cId="883643329" sldId="294"/>
        </pc:sldMkLst>
        <pc:spChg chg="mod">
          <ac:chgData name="Sara Muneeb" userId="29b624b1-a719-43f5-9b52-388cd4043c04" providerId="ADAL" clId="{AC3A4FCA-9070-415A-8898-515DB99960A2}" dt="2022-10-13T11:23:53.535" v="2703" actId="20577"/>
          <ac:spMkLst>
            <pc:docMk/>
            <pc:sldMk cId="883643329" sldId="294"/>
            <ac:spMk id="2" creationId="{CC0DDC94-C37E-BE5E-EF07-C93D77297666}"/>
          </ac:spMkLst>
        </pc:spChg>
        <pc:spChg chg="del">
          <ac:chgData name="Sara Muneeb" userId="29b624b1-a719-43f5-9b52-388cd4043c04" providerId="ADAL" clId="{AC3A4FCA-9070-415A-8898-515DB99960A2}" dt="2022-10-13T11:25:30.044" v="2704" actId="931"/>
          <ac:spMkLst>
            <pc:docMk/>
            <pc:sldMk cId="883643329" sldId="294"/>
            <ac:spMk id="3" creationId="{D7D8B709-3F04-0515-FAFB-AAA6363B512D}"/>
          </ac:spMkLst>
        </pc:spChg>
        <pc:picChg chg="add mod">
          <ac:chgData name="Sara Muneeb" userId="29b624b1-a719-43f5-9b52-388cd4043c04" providerId="ADAL" clId="{AC3A4FCA-9070-415A-8898-515DB99960A2}" dt="2022-10-13T11:25:41.511" v="2710" actId="1076"/>
          <ac:picMkLst>
            <pc:docMk/>
            <pc:sldMk cId="883643329" sldId="294"/>
            <ac:picMk id="7" creationId="{4ACC8FD8-133D-EE44-79C0-B59E35A864F1}"/>
          </ac:picMkLst>
        </pc:picChg>
        <pc:picChg chg="add mod">
          <ac:chgData name="Sara Muneeb" userId="29b624b1-a719-43f5-9b52-388cd4043c04" providerId="ADAL" clId="{AC3A4FCA-9070-415A-8898-515DB99960A2}" dt="2022-10-13T11:25:43.542" v="2711" actId="1076"/>
          <ac:picMkLst>
            <pc:docMk/>
            <pc:sldMk cId="883643329" sldId="294"/>
            <ac:picMk id="18434" creationId="{75E03180-FBDB-B8AA-A67D-9474D92DA3A2}"/>
          </ac:picMkLst>
        </pc:picChg>
      </pc:sldChg>
      <pc:sldChg chg="addSp modSp new mod">
        <pc:chgData name="Sara Muneeb" userId="29b624b1-a719-43f5-9b52-388cd4043c04" providerId="ADAL" clId="{AC3A4FCA-9070-415A-8898-515DB99960A2}" dt="2022-10-13T11:41:48.672" v="2753" actId="20577"/>
        <pc:sldMkLst>
          <pc:docMk/>
          <pc:sldMk cId="952495631" sldId="295"/>
        </pc:sldMkLst>
        <pc:spChg chg="mod">
          <ac:chgData name="Sara Muneeb" userId="29b624b1-a719-43f5-9b52-388cd4043c04" providerId="ADAL" clId="{AC3A4FCA-9070-415A-8898-515DB99960A2}" dt="2022-10-13T11:41:48.672" v="2753" actId="20577"/>
          <ac:spMkLst>
            <pc:docMk/>
            <pc:sldMk cId="952495631" sldId="295"/>
            <ac:spMk id="2" creationId="{B2721543-67BE-BC70-F289-0CF5AECFD99A}"/>
          </ac:spMkLst>
        </pc:spChg>
        <pc:spChg chg="mod">
          <ac:chgData name="Sara Muneeb" userId="29b624b1-a719-43f5-9b52-388cd4043c04" providerId="ADAL" clId="{AC3A4FCA-9070-415A-8898-515DB99960A2}" dt="2022-10-13T11:41:23.182" v="2746" actId="1076"/>
          <ac:spMkLst>
            <pc:docMk/>
            <pc:sldMk cId="952495631" sldId="295"/>
            <ac:spMk id="3" creationId="{B0D0FBAB-7C39-FDFC-157F-7BC2973051E2}"/>
          </ac:spMkLst>
        </pc:spChg>
        <pc:picChg chg="add mod">
          <ac:chgData name="Sara Muneeb" userId="29b624b1-a719-43f5-9b52-388cd4043c04" providerId="ADAL" clId="{AC3A4FCA-9070-415A-8898-515DB99960A2}" dt="2022-10-13T11:41:40.821" v="2751" actId="1076"/>
          <ac:picMkLst>
            <pc:docMk/>
            <pc:sldMk cId="952495631" sldId="295"/>
            <ac:picMk id="19458" creationId="{C2CEA2D0-A35D-0362-1706-4DB5D3BC8150}"/>
          </ac:picMkLst>
        </pc:picChg>
      </pc:sldChg>
      <pc:sldChg chg="addSp modSp new mod">
        <pc:chgData name="Sara Muneeb" userId="29b624b1-a719-43f5-9b52-388cd4043c04" providerId="ADAL" clId="{AC3A4FCA-9070-415A-8898-515DB99960A2}" dt="2022-10-13T11:55:22.659" v="2832" actId="1076"/>
        <pc:sldMkLst>
          <pc:docMk/>
          <pc:sldMk cId="4089414437" sldId="296"/>
        </pc:sldMkLst>
        <pc:spChg chg="mod">
          <ac:chgData name="Sara Muneeb" userId="29b624b1-a719-43f5-9b52-388cd4043c04" providerId="ADAL" clId="{AC3A4FCA-9070-415A-8898-515DB99960A2}" dt="2022-10-13T11:52:02.799" v="2772" actId="313"/>
          <ac:spMkLst>
            <pc:docMk/>
            <pc:sldMk cId="4089414437" sldId="296"/>
            <ac:spMk id="2" creationId="{8A8DEDA1-41A9-92D2-490B-03DDB6AB66AB}"/>
          </ac:spMkLst>
        </pc:spChg>
        <pc:spChg chg="mod">
          <ac:chgData name="Sara Muneeb" userId="29b624b1-a719-43f5-9b52-388cd4043c04" providerId="ADAL" clId="{AC3A4FCA-9070-415A-8898-515DB99960A2}" dt="2022-10-13T11:55:13.459" v="2828" actId="14100"/>
          <ac:spMkLst>
            <pc:docMk/>
            <pc:sldMk cId="4089414437" sldId="296"/>
            <ac:spMk id="3" creationId="{5C2A5750-AC7B-A18F-D439-BD3D0612E2BD}"/>
          </ac:spMkLst>
        </pc:spChg>
        <pc:picChg chg="add mod">
          <ac:chgData name="Sara Muneeb" userId="29b624b1-a719-43f5-9b52-388cd4043c04" providerId="ADAL" clId="{AC3A4FCA-9070-415A-8898-515DB99960A2}" dt="2022-10-13T11:55:22.659" v="2832" actId="1076"/>
          <ac:picMkLst>
            <pc:docMk/>
            <pc:sldMk cId="4089414437" sldId="296"/>
            <ac:picMk id="20482" creationId="{CD9E8C9F-00B8-14A4-EDC0-A4EEA62CABBB}"/>
          </ac:picMkLst>
        </pc:picChg>
      </pc:sldChg>
      <pc:sldChg chg="addSp delSp modSp new mod">
        <pc:chgData name="Sara Muneeb" userId="29b624b1-a719-43f5-9b52-388cd4043c04" providerId="ADAL" clId="{AC3A4FCA-9070-415A-8898-515DB99960A2}" dt="2022-10-13T12:02:13.508" v="2862" actId="1076"/>
        <pc:sldMkLst>
          <pc:docMk/>
          <pc:sldMk cId="802826757" sldId="297"/>
        </pc:sldMkLst>
        <pc:spChg chg="mod">
          <ac:chgData name="Sara Muneeb" userId="29b624b1-a719-43f5-9b52-388cd4043c04" providerId="ADAL" clId="{AC3A4FCA-9070-415A-8898-515DB99960A2}" dt="2022-10-13T11:56:20.724" v="2854" actId="5793"/>
          <ac:spMkLst>
            <pc:docMk/>
            <pc:sldMk cId="802826757" sldId="297"/>
            <ac:spMk id="2" creationId="{906734C6-B676-991D-1550-CDFB5880F714}"/>
          </ac:spMkLst>
        </pc:spChg>
        <pc:spChg chg="del">
          <ac:chgData name="Sara Muneeb" userId="29b624b1-a719-43f5-9b52-388cd4043c04" providerId="ADAL" clId="{AC3A4FCA-9070-415A-8898-515DB99960A2}" dt="2022-10-13T12:00:43.690" v="2855"/>
          <ac:spMkLst>
            <pc:docMk/>
            <pc:sldMk cId="802826757" sldId="297"/>
            <ac:spMk id="3" creationId="{D464EC8E-24FB-7B39-95B4-633938B2993C}"/>
          </ac:spMkLst>
        </pc:spChg>
        <pc:spChg chg="add del mod">
          <ac:chgData name="Sara Muneeb" userId="29b624b1-a719-43f5-9b52-388cd4043c04" providerId="ADAL" clId="{AC3A4FCA-9070-415A-8898-515DB99960A2}" dt="2022-10-13T12:01:28.684" v="2856"/>
          <ac:spMkLst>
            <pc:docMk/>
            <pc:sldMk cId="802826757" sldId="297"/>
            <ac:spMk id="4" creationId="{04BC0930-CBA7-AB68-C7BC-2060922E9439}"/>
          </ac:spMkLst>
        </pc:spChg>
        <pc:spChg chg="add mod">
          <ac:chgData name="Sara Muneeb" userId="29b624b1-a719-43f5-9b52-388cd4043c04" providerId="ADAL" clId="{AC3A4FCA-9070-415A-8898-515DB99960A2}" dt="2022-10-13T12:02:13.508" v="2862" actId="1076"/>
          <ac:spMkLst>
            <pc:docMk/>
            <pc:sldMk cId="802826757" sldId="297"/>
            <ac:spMk id="5" creationId="{46D41C77-CE17-9EB6-A2C9-9484128084DD}"/>
          </ac:spMkLst>
        </pc:spChg>
        <pc:picChg chg="add mod">
          <ac:chgData name="Sara Muneeb" userId="29b624b1-a719-43f5-9b52-388cd4043c04" providerId="ADAL" clId="{AC3A4FCA-9070-415A-8898-515DB99960A2}" dt="2022-10-13T12:01:35.546" v="2859" actId="1076"/>
          <ac:picMkLst>
            <pc:docMk/>
            <pc:sldMk cId="802826757" sldId="297"/>
            <ac:picMk id="21508" creationId="{6912FF7A-2350-FFAA-3247-50228DFA0EDE}"/>
          </ac:picMkLst>
        </pc:picChg>
      </pc:sldChg>
      <pc:sldChg chg="addSp delSp modSp new mod">
        <pc:chgData name="Sara Muneeb" userId="29b624b1-a719-43f5-9b52-388cd4043c04" providerId="ADAL" clId="{AC3A4FCA-9070-415A-8898-515DB99960A2}" dt="2022-10-13T12:04:49.342" v="2891"/>
        <pc:sldMkLst>
          <pc:docMk/>
          <pc:sldMk cId="4005761744" sldId="298"/>
        </pc:sldMkLst>
        <pc:spChg chg="mod">
          <ac:chgData name="Sara Muneeb" userId="29b624b1-a719-43f5-9b52-388cd4043c04" providerId="ADAL" clId="{AC3A4FCA-9070-415A-8898-515DB99960A2}" dt="2022-10-13T12:04:46.519" v="2890" actId="20577"/>
          <ac:spMkLst>
            <pc:docMk/>
            <pc:sldMk cId="4005761744" sldId="298"/>
            <ac:spMk id="2" creationId="{1C0259AD-562A-B5C3-15F1-F6E88198FEF2}"/>
          </ac:spMkLst>
        </pc:spChg>
        <pc:spChg chg="del">
          <ac:chgData name="Sara Muneeb" userId="29b624b1-a719-43f5-9b52-388cd4043c04" providerId="ADAL" clId="{AC3A4FCA-9070-415A-8898-515DB99960A2}" dt="2022-10-13T12:04:49.342" v="2891"/>
          <ac:spMkLst>
            <pc:docMk/>
            <pc:sldMk cId="4005761744" sldId="298"/>
            <ac:spMk id="3" creationId="{D1B08914-EE38-FBCA-6678-34AF04122792}"/>
          </ac:spMkLst>
        </pc:spChg>
        <pc:picChg chg="add mod">
          <ac:chgData name="Sara Muneeb" userId="29b624b1-a719-43f5-9b52-388cd4043c04" providerId="ADAL" clId="{AC3A4FCA-9070-415A-8898-515DB99960A2}" dt="2022-10-13T12:04:49.342" v="2891"/>
          <ac:picMkLst>
            <pc:docMk/>
            <pc:sldMk cId="4005761744" sldId="298"/>
            <ac:picMk id="22530" creationId="{9A767C5F-94CE-515D-D0AC-F92EC6988DBC}"/>
          </ac:picMkLst>
        </pc:picChg>
      </pc:sldChg>
      <pc:sldChg chg="addSp delSp modSp new mod">
        <pc:chgData name="Sara Muneeb" userId="29b624b1-a719-43f5-9b52-388cd4043c04" providerId="ADAL" clId="{AC3A4FCA-9070-415A-8898-515DB99960A2}" dt="2022-10-13T12:06:17.336" v="2909" actId="1076"/>
        <pc:sldMkLst>
          <pc:docMk/>
          <pc:sldMk cId="3875136872" sldId="299"/>
        </pc:sldMkLst>
        <pc:spChg chg="mod">
          <ac:chgData name="Sara Muneeb" userId="29b624b1-a719-43f5-9b52-388cd4043c04" providerId="ADAL" clId="{AC3A4FCA-9070-415A-8898-515DB99960A2}" dt="2022-10-13T12:05:00.510" v="2906" actId="20577"/>
          <ac:spMkLst>
            <pc:docMk/>
            <pc:sldMk cId="3875136872" sldId="299"/>
            <ac:spMk id="2" creationId="{ED8EF725-DEA2-77A6-11BC-20946BE347F0}"/>
          </ac:spMkLst>
        </pc:spChg>
        <pc:spChg chg="del">
          <ac:chgData name="Sara Muneeb" userId="29b624b1-a719-43f5-9b52-388cd4043c04" providerId="ADAL" clId="{AC3A4FCA-9070-415A-8898-515DB99960A2}" dt="2022-10-13T12:05:48.127" v="2907"/>
          <ac:spMkLst>
            <pc:docMk/>
            <pc:sldMk cId="3875136872" sldId="299"/>
            <ac:spMk id="3" creationId="{C2C8334A-8A2E-0956-F95C-6EB3752D889D}"/>
          </ac:spMkLst>
        </pc:spChg>
        <pc:picChg chg="add mod">
          <ac:chgData name="Sara Muneeb" userId="29b624b1-a719-43f5-9b52-388cd4043c04" providerId="ADAL" clId="{AC3A4FCA-9070-415A-8898-515DB99960A2}" dt="2022-10-13T12:06:17.336" v="2909" actId="1076"/>
          <ac:picMkLst>
            <pc:docMk/>
            <pc:sldMk cId="3875136872" sldId="299"/>
            <ac:picMk id="23554" creationId="{DEDA34D0-DBD7-4657-2C3E-FCB9DA675171}"/>
          </ac:picMkLst>
        </pc:picChg>
      </pc:sldChg>
      <pc:sldChg chg="modSp new mod">
        <pc:chgData name="Sara Muneeb" userId="29b624b1-a719-43f5-9b52-388cd4043c04" providerId="ADAL" clId="{AC3A4FCA-9070-415A-8898-515DB99960A2}" dt="2022-10-13T12:08:27.744" v="3151" actId="5793"/>
        <pc:sldMkLst>
          <pc:docMk/>
          <pc:sldMk cId="3714571941" sldId="300"/>
        </pc:sldMkLst>
        <pc:spChg chg="mod">
          <ac:chgData name="Sara Muneeb" userId="29b624b1-a719-43f5-9b52-388cd4043c04" providerId="ADAL" clId="{AC3A4FCA-9070-415A-8898-515DB99960A2}" dt="2022-10-13T12:06:25.498" v="2925" actId="20577"/>
          <ac:spMkLst>
            <pc:docMk/>
            <pc:sldMk cId="3714571941" sldId="300"/>
            <ac:spMk id="2" creationId="{8995298C-5DA8-11F5-0333-D47E13311AA4}"/>
          </ac:spMkLst>
        </pc:spChg>
        <pc:spChg chg="mod">
          <ac:chgData name="Sara Muneeb" userId="29b624b1-a719-43f5-9b52-388cd4043c04" providerId="ADAL" clId="{AC3A4FCA-9070-415A-8898-515DB99960A2}" dt="2022-10-13T12:08:27.744" v="3151" actId="5793"/>
          <ac:spMkLst>
            <pc:docMk/>
            <pc:sldMk cId="3714571941" sldId="300"/>
            <ac:spMk id="3" creationId="{E473D544-1329-9A29-17FF-3B1D152BE18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347" cy="4964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1342" y="0"/>
            <a:ext cx="2946347" cy="496491"/>
          </a:xfrm>
          <a:prstGeom prst="rect">
            <a:avLst/>
          </a:prstGeom>
        </p:spPr>
        <p:txBody>
          <a:bodyPr vert="horz" lIns="91440" tIns="45720" rIns="91440" bIns="45720" rtlCol="0"/>
          <a:lstStyle>
            <a:lvl1pPr algn="r">
              <a:defRPr sz="1200"/>
            </a:lvl1pPr>
          </a:lstStyle>
          <a:p>
            <a:fld id="{5ED64322-053A-4F57-82D7-E4C924FCCA95}" type="datetimeFigureOut">
              <a:rPr lang="en-US" smtClean="0"/>
              <a:t>3/23/2024</a:t>
            </a:fld>
            <a:endParaRPr lang="en-US"/>
          </a:p>
        </p:txBody>
      </p:sp>
      <p:sp>
        <p:nvSpPr>
          <p:cNvPr id="4" name="Slide Image Placeholder 3"/>
          <p:cNvSpPr>
            <a:spLocks noGrp="1" noRot="1" noChangeAspect="1"/>
          </p:cNvSpPr>
          <p:nvPr>
            <p:ph type="sldImg" idx="2"/>
          </p:nvPr>
        </p:nvSpPr>
        <p:spPr>
          <a:xfrm>
            <a:off x="917575" y="744538"/>
            <a:ext cx="4964113" cy="37242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927" y="4716661"/>
            <a:ext cx="5439410" cy="446841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1599"/>
            <a:ext cx="2946347" cy="49649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1342" y="9431599"/>
            <a:ext cx="2946347" cy="496491"/>
          </a:xfrm>
          <a:prstGeom prst="rect">
            <a:avLst/>
          </a:prstGeom>
        </p:spPr>
        <p:txBody>
          <a:bodyPr vert="horz" lIns="91440" tIns="45720" rIns="91440" bIns="45720" rtlCol="0" anchor="b"/>
          <a:lstStyle>
            <a:lvl1pPr algn="r">
              <a:defRPr sz="1200"/>
            </a:lvl1pPr>
          </a:lstStyle>
          <a:p>
            <a:fld id="{BB7214D6-A4AC-4000-A560-6C4470252B5B}" type="slidenum">
              <a:rPr lang="en-US" smtClean="0"/>
              <a:t>‹#›</a:t>
            </a:fld>
            <a:endParaRPr lang="en-US"/>
          </a:p>
        </p:txBody>
      </p:sp>
    </p:spTree>
    <p:extLst>
      <p:ext uri="{BB962C8B-B14F-4D97-AF65-F5344CB8AC3E}">
        <p14:creationId xmlns:p14="http://schemas.microsoft.com/office/powerpoint/2010/main" val="1268445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7214D6-A4AC-4000-A560-6C4470252B5B}" type="slidenum">
              <a:rPr lang="en-US" smtClean="0"/>
              <a:t>30</a:t>
            </a:fld>
            <a:endParaRPr lang="en-US"/>
          </a:p>
        </p:txBody>
      </p:sp>
    </p:spTree>
    <p:extLst>
      <p:ext uri="{BB962C8B-B14F-4D97-AF65-F5344CB8AC3E}">
        <p14:creationId xmlns:p14="http://schemas.microsoft.com/office/powerpoint/2010/main" val="1708204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82B113E1-F0C3-410E-8BD1-C9BF6D0A4625}" type="datetimeFigureOut">
              <a:rPr lang="en-US" smtClean="0"/>
              <a:t>3/23/2024</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CB6DAA0-EB6A-4045-AC94-99D82FDC808A}" type="slidenum">
              <a:rPr lang="en-US" smtClean="0"/>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2B113E1-F0C3-410E-8BD1-C9BF6D0A4625}" type="datetimeFigureOut">
              <a:rPr lang="en-US" smtClean="0"/>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6DAA0-EB6A-4045-AC94-99D82FDC808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2B113E1-F0C3-410E-8BD1-C9BF6D0A4625}" type="datetimeFigureOut">
              <a:rPr lang="en-US" smtClean="0"/>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6DAA0-EB6A-4045-AC94-99D82FDC808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2B113E1-F0C3-410E-8BD1-C9BF6D0A4625}" type="datetimeFigureOut">
              <a:rPr lang="en-US" smtClean="0"/>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6DAA0-EB6A-4045-AC94-99D82FDC808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82B113E1-F0C3-410E-8BD1-C9BF6D0A4625}" type="datetimeFigureOut">
              <a:rPr lang="en-US" smtClean="0"/>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6DAA0-EB6A-4045-AC94-99D82FDC808A}" type="slidenum">
              <a:rPr lang="en-US" smtClean="0"/>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2B113E1-F0C3-410E-8BD1-C9BF6D0A4625}" type="datetimeFigureOut">
              <a:rPr lang="en-US" smtClean="0"/>
              <a:t>3/23/2024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6DAA0-EB6A-4045-AC94-99D82FDC808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2B113E1-F0C3-410E-8BD1-C9BF6D0A4625}" type="datetimeFigureOut">
              <a:rPr lang="en-US" smtClean="0"/>
              <a:t>3/23/2024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B6DAA0-EB6A-4045-AC94-99D82FDC808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82B113E1-F0C3-410E-8BD1-C9BF6D0A4625}" type="datetimeFigureOut">
              <a:rPr lang="en-US" smtClean="0"/>
              <a:t>3/23/2024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B6DAA0-EB6A-4045-AC94-99D82FDC808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82B113E1-F0C3-410E-8BD1-C9BF6D0A4625}" type="datetimeFigureOut">
              <a:rPr lang="en-US" smtClean="0"/>
              <a:t>3/23/2024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B6DAA0-EB6A-4045-AC94-99D82FDC808A}" type="slidenum">
              <a:rPr lang="en-US" smtClean="0"/>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2B113E1-F0C3-410E-8BD1-C9BF6D0A4625}" type="datetimeFigureOut">
              <a:rPr lang="en-US" smtClean="0"/>
              <a:t>3/23/2024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6DAA0-EB6A-4045-AC94-99D82FDC808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82B113E1-F0C3-410E-8BD1-C9BF6D0A4625}" type="datetimeFigureOut">
              <a:rPr lang="en-US" smtClean="0"/>
              <a:t>3/23/2024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6DAA0-EB6A-4045-AC94-99D82FDC808A}" type="slidenum">
              <a:rPr lang="en-US" smtClean="0"/>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82B113E1-F0C3-410E-8BD1-C9BF6D0A4625}" type="datetimeFigureOut">
              <a:rPr lang="en-US" smtClean="0"/>
              <a:t>3/23/2024</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8CB6DAA0-EB6A-4045-AC94-99D82FDC808A}" type="slidenum">
              <a:rPr lang="en-US" smtClean="0"/>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ara.muneeb@cuilahore.edu.p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3YcyzS-R_Oc" TargetMode="External"/><Relationship Id="rId2" Type="http://schemas.openxmlformats.org/officeDocument/2006/relationships/hyperlink" Target="https://www.youtube.com/watch?v=K5246156rcQ"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www.youtube.com/watch?v=LAeVMtuPUZY"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youtube.com/watch?v=S9QRdXlTndU"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youtu.be/VcaSwxbRkcE." TargetMode="External"/><Relationship Id="rId2" Type="http://schemas.openxmlformats.org/officeDocument/2006/relationships/hyperlink" Target="https://www.youtube.com/watch?v=Z3AIdnzZUsE"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Interfaces</a:t>
            </a:r>
            <a:endParaRPr lang="en-US" dirty="0"/>
          </a:p>
        </p:txBody>
      </p:sp>
      <p:sp>
        <p:nvSpPr>
          <p:cNvPr id="3" name="Subtitle 2"/>
          <p:cNvSpPr>
            <a:spLocks noGrp="1"/>
          </p:cNvSpPr>
          <p:nvPr>
            <p:ph type="subTitle" idx="1"/>
          </p:nvPr>
        </p:nvSpPr>
        <p:spPr>
          <a:xfrm>
            <a:off x="1432560" y="3733800"/>
            <a:ext cx="7406640" cy="1752600"/>
          </a:xfrm>
        </p:spPr>
        <p:txBody>
          <a:bodyPr/>
          <a:lstStyle/>
          <a:p>
            <a:r>
              <a:rPr lang="en-US" dirty="0"/>
              <a:t>Sara </a:t>
            </a:r>
            <a:r>
              <a:rPr lang="en-US" dirty="0" err="1"/>
              <a:t>Muneeb</a:t>
            </a:r>
            <a:endParaRPr lang="en-US" dirty="0"/>
          </a:p>
          <a:p>
            <a:r>
              <a:rPr lang="en-US" dirty="0">
                <a:hlinkClick r:id="rId2"/>
              </a:rPr>
              <a:t>sara.muneeb@cuilahore.edu.pk</a:t>
            </a:r>
            <a:endParaRPr lang="en-US" dirty="0"/>
          </a:p>
          <a:p>
            <a:r>
              <a:rPr lang="en-US" dirty="0"/>
              <a:t>Computer Science Department </a:t>
            </a:r>
          </a:p>
        </p:txBody>
      </p:sp>
    </p:spTree>
    <p:extLst>
      <p:ext uri="{BB962C8B-B14F-4D97-AF65-F5344CB8AC3E}">
        <p14:creationId xmlns:p14="http://schemas.microsoft.com/office/powerpoint/2010/main" val="2984185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5DE93-74E4-7F12-CC2C-77B71BE22688}"/>
              </a:ext>
            </a:extLst>
          </p:cNvPr>
          <p:cNvSpPr>
            <a:spLocks noGrp="1"/>
          </p:cNvSpPr>
          <p:nvPr>
            <p:ph type="title"/>
          </p:nvPr>
        </p:nvSpPr>
        <p:spPr/>
        <p:txBody>
          <a:bodyPr/>
          <a:lstStyle/>
          <a:p>
            <a:r>
              <a:rPr lang="en-US" dirty="0"/>
              <a:t>Windows Design</a:t>
            </a:r>
            <a:endParaRPr lang="en-PK" dirty="0"/>
          </a:p>
        </p:txBody>
      </p:sp>
      <p:pic>
        <p:nvPicPr>
          <p:cNvPr id="5" name="Content Placeholder 4">
            <a:extLst>
              <a:ext uri="{FF2B5EF4-FFF2-40B4-BE49-F238E27FC236}">
                <a16:creationId xmlns:a16="http://schemas.microsoft.com/office/drawing/2014/main" id="{735D2858-DFAC-C5A2-D041-934F17C76BDE}"/>
              </a:ext>
            </a:extLst>
          </p:cNvPr>
          <p:cNvPicPr>
            <a:picLocks noGrp="1" noChangeAspect="1"/>
          </p:cNvPicPr>
          <p:nvPr>
            <p:ph idx="1"/>
          </p:nvPr>
        </p:nvPicPr>
        <p:blipFill>
          <a:blip r:embed="rId2"/>
          <a:stretch>
            <a:fillRect/>
          </a:stretch>
        </p:blipFill>
        <p:spPr>
          <a:xfrm>
            <a:off x="1434338" y="1715268"/>
            <a:ext cx="7499350" cy="3427464"/>
          </a:xfrm>
        </p:spPr>
      </p:pic>
      <p:sp>
        <p:nvSpPr>
          <p:cNvPr id="6" name="TextBox 5">
            <a:extLst>
              <a:ext uri="{FF2B5EF4-FFF2-40B4-BE49-F238E27FC236}">
                <a16:creationId xmlns:a16="http://schemas.microsoft.com/office/drawing/2014/main" id="{3904B834-A454-7D43-5C31-22CEEDDBDB24}"/>
              </a:ext>
            </a:extLst>
          </p:cNvPr>
          <p:cNvSpPr txBox="1"/>
          <p:nvPr/>
        </p:nvSpPr>
        <p:spPr>
          <a:xfrm>
            <a:off x="2288413" y="5486400"/>
            <a:ext cx="5791200" cy="646331"/>
          </a:xfrm>
          <a:prstGeom prst="rect">
            <a:avLst/>
          </a:prstGeom>
          <a:noFill/>
        </p:spPr>
        <p:txBody>
          <a:bodyPr wrap="square" rtlCol="0">
            <a:spAutoFit/>
          </a:bodyPr>
          <a:lstStyle/>
          <a:p>
            <a:r>
              <a:rPr lang="en-GB" dirty="0"/>
              <a:t>Microsoft Edge browser showing thumbnails of top sites visited and suggested highlight pages.</a:t>
            </a:r>
            <a:endParaRPr lang="en-PK" dirty="0"/>
          </a:p>
        </p:txBody>
      </p:sp>
    </p:spTree>
    <p:extLst>
      <p:ext uri="{BB962C8B-B14F-4D97-AF65-F5344CB8AC3E}">
        <p14:creationId xmlns:p14="http://schemas.microsoft.com/office/powerpoint/2010/main" val="48195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3634E-2144-76C6-554A-40F79F235364}"/>
              </a:ext>
            </a:extLst>
          </p:cNvPr>
          <p:cNvSpPr>
            <a:spLocks noGrp="1"/>
          </p:cNvSpPr>
          <p:nvPr>
            <p:ph type="title"/>
          </p:nvPr>
        </p:nvSpPr>
        <p:spPr/>
        <p:txBody>
          <a:bodyPr/>
          <a:lstStyle/>
          <a:p>
            <a:r>
              <a:rPr lang="en-US" dirty="0"/>
              <a:t>Dialogue Box</a:t>
            </a:r>
            <a:endParaRPr lang="en-PK" dirty="0"/>
          </a:p>
        </p:txBody>
      </p:sp>
      <p:pic>
        <p:nvPicPr>
          <p:cNvPr id="9" name="Content Placeholder 8">
            <a:extLst>
              <a:ext uri="{FF2B5EF4-FFF2-40B4-BE49-F238E27FC236}">
                <a16:creationId xmlns:a16="http://schemas.microsoft.com/office/drawing/2014/main" id="{7A949460-653D-F663-D5A8-A22B724202AF}"/>
              </a:ext>
            </a:extLst>
          </p:cNvPr>
          <p:cNvPicPr>
            <a:picLocks noGrp="1" noChangeAspect="1"/>
          </p:cNvPicPr>
          <p:nvPr>
            <p:ph idx="1"/>
          </p:nvPr>
        </p:nvPicPr>
        <p:blipFill>
          <a:blip r:embed="rId2"/>
          <a:stretch>
            <a:fillRect/>
          </a:stretch>
        </p:blipFill>
        <p:spPr bwMode="auto">
          <a:xfrm>
            <a:off x="1661414" y="3276600"/>
            <a:ext cx="6743700" cy="24098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61BC76-7095-273D-4EE2-EC4B3EF7B76B}"/>
              </a:ext>
            </a:extLst>
          </p:cNvPr>
          <p:cNvSpPr txBox="1"/>
          <p:nvPr/>
        </p:nvSpPr>
        <p:spPr>
          <a:xfrm>
            <a:off x="1455928" y="1676400"/>
            <a:ext cx="7154672" cy="923330"/>
          </a:xfrm>
          <a:prstGeom prst="rect">
            <a:avLst/>
          </a:prstGeom>
          <a:noFill/>
        </p:spPr>
        <p:txBody>
          <a:bodyPr wrap="square" rtlCol="0">
            <a:spAutoFit/>
          </a:bodyPr>
          <a:lstStyle/>
          <a:p>
            <a:pPr algn="just"/>
            <a:r>
              <a:rPr lang="en-GB" dirty="0"/>
              <a:t>Confirmations, error messages, checklists, and forms are presented through dialog boxes. Information in the dialog boxes is often designed to guide user interaction, with the user following the sequence of options provided.</a:t>
            </a:r>
            <a:endParaRPr lang="en-PK" dirty="0"/>
          </a:p>
        </p:txBody>
      </p:sp>
    </p:spTree>
    <p:extLst>
      <p:ext uri="{BB962C8B-B14F-4D97-AF65-F5344CB8AC3E}">
        <p14:creationId xmlns:p14="http://schemas.microsoft.com/office/powerpoint/2010/main" val="2775679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05795-126C-4305-5B28-6BC700E6A357}"/>
              </a:ext>
            </a:extLst>
          </p:cNvPr>
          <p:cNvSpPr>
            <a:spLocks noGrp="1"/>
          </p:cNvSpPr>
          <p:nvPr>
            <p:ph type="title"/>
          </p:nvPr>
        </p:nvSpPr>
        <p:spPr/>
        <p:txBody>
          <a:bodyPr/>
          <a:lstStyle/>
          <a:p>
            <a:r>
              <a:rPr lang="en-US" dirty="0"/>
              <a:t>Menu Design</a:t>
            </a:r>
            <a:endParaRPr lang="en-PK" dirty="0"/>
          </a:p>
        </p:txBody>
      </p:sp>
      <p:sp>
        <p:nvSpPr>
          <p:cNvPr id="3" name="Content Placeholder 2">
            <a:extLst>
              <a:ext uri="{FF2B5EF4-FFF2-40B4-BE49-F238E27FC236}">
                <a16:creationId xmlns:a16="http://schemas.microsoft.com/office/drawing/2014/main" id="{8B71C249-1AD9-475C-6C3B-BAA0839779FB}"/>
              </a:ext>
            </a:extLst>
          </p:cNvPr>
          <p:cNvSpPr>
            <a:spLocks noGrp="1"/>
          </p:cNvSpPr>
          <p:nvPr>
            <p:ph idx="1"/>
          </p:nvPr>
        </p:nvSpPr>
        <p:spPr>
          <a:xfrm>
            <a:off x="1435608" y="1447800"/>
            <a:ext cx="3974592" cy="4800600"/>
          </a:xfrm>
        </p:spPr>
        <p:txBody>
          <a:bodyPr>
            <a:normAutofit fontScale="92500" lnSpcReduction="20000"/>
          </a:bodyPr>
          <a:lstStyle/>
          <a:p>
            <a:r>
              <a:rPr lang="en-GB" sz="2800" dirty="0"/>
              <a:t>Flat menus are good at displaying a small number of options at the same time or where the size of the display is small.</a:t>
            </a:r>
          </a:p>
          <a:p>
            <a:endParaRPr lang="en-GB" sz="2800" dirty="0"/>
          </a:p>
          <a:p>
            <a:endParaRPr lang="en-GB" sz="2800" dirty="0"/>
          </a:p>
          <a:p>
            <a:endParaRPr lang="en-GB" sz="2800" dirty="0"/>
          </a:p>
          <a:p>
            <a:r>
              <a:rPr lang="en-GB" sz="2800" dirty="0"/>
              <a:t>Expanding menus enable more options to be shown on a single screen than is possible with a single flat menu list.</a:t>
            </a:r>
          </a:p>
          <a:p>
            <a:endParaRPr lang="en-GB" sz="2800" dirty="0"/>
          </a:p>
          <a:p>
            <a:endParaRPr lang="en-GB" sz="2800" dirty="0"/>
          </a:p>
        </p:txBody>
      </p:sp>
      <p:pic>
        <p:nvPicPr>
          <p:cNvPr id="5" name="Picture 4">
            <a:extLst>
              <a:ext uri="{FF2B5EF4-FFF2-40B4-BE49-F238E27FC236}">
                <a16:creationId xmlns:a16="http://schemas.microsoft.com/office/drawing/2014/main" id="{F2B6F679-BE53-E593-0519-E7F5662E795F}"/>
              </a:ext>
            </a:extLst>
          </p:cNvPr>
          <p:cNvPicPr>
            <a:picLocks noChangeAspect="1"/>
          </p:cNvPicPr>
          <p:nvPr/>
        </p:nvPicPr>
        <p:blipFill>
          <a:blip r:embed="rId2"/>
          <a:stretch>
            <a:fillRect/>
          </a:stretch>
        </p:blipFill>
        <p:spPr>
          <a:xfrm>
            <a:off x="5638800" y="1828800"/>
            <a:ext cx="3433064" cy="886739"/>
          </a:xfrm>
          <a:prstGeom prst="rect">
            <a:avLst/>
          </a:prstGeom>
        </p:spPr>
      </p:pic>
      <p:pic>
        <p:nvPicPr>
          <p:cNvPr id="7170" name="Picture 2" descr="Drop down menu in HTML - Flat Menu Example">
            <a:extLst>
              <a:ext uri="{FF2B5EF4-FFF2-40B4-BE49-F238E27FC236}">
                <a16:creationId xmlns:a16="http://schemas.microsoft.com/office/drawing/2014/main" id="{15C37EFC-AF93-3521-E332-6ABE5CC3D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8201" y="4122142"/>
            <a:ext cx="2954261" cy="2055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28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2E49E-B61F-93E7-705E-65D1C887C5F7}"/>
              </a:ext>
            </a:extLst>
          </p:cNvPr>
          <p:cNvSpPr>
            <a:spLocks noGrp="1"/>
          </p:cNvSpPr>
          <p:nvPr>
            <p:ph type="title"/>
          </p:nvPr>
        </p:nvSpPr>
        <p:spPr/>
        <p:txBody>
          <a:bodyPr/>
          <a:lstStyle/>
          <a:p>
            <a:r>
              <a:rPr lang="en-US" dirty="0"/>
              <a:t>Menu Design</a:t>
            </a:r>
            <a:endParaRPr lang="en-PK" dirty="0"/>
          </a:p>
        </p:txBody>
      </p:sp>
      <p:sp>
        <p:nvSpPr>
          <p:cNvPr id="3" name="Content Placeholder 2">
            <a:extLst>
              <a:ext uri="{FF2B5EF4-FFF2-40B4-BE49-F238E27FC236}">
                <a16:creationId xmlns:a16="http://schemas.microsoft.com/office/drawing/2014/main" id="{B0DD38F1-2FFB-1783-12A8-2CADCD9B3253}"/>
              </a:ext>
            </a:extLst>
          </p:cNvPr>
          <p:cNvSpPr>
            <a:spLocks noGrp="1"/>
          </p:cNvSpPr>
          <p:nvPr>
            <p:ph idx="1"/>
          </p:nvPr>
        </p:nvSpPr>
        <p:spPr>
          <a:xfrm>
            <a:off x="1435608" y="1447800"/>
            <a:ext cx="3974592" cy="4800600"/>
          </a:xfrm>
        </p:spPr>
        <p:txBody>
          <a:bodyPr>
            <a:normAutofit fontScale="85000" lnSpcReduction="20000"/>
          </a:bodyPr>
          <a:lstStyle/>
          <a:p>
            <a:r>
              <a:rPr lang="en-GB" sz="2800" dirty="0"/>
              <a:t>Cascading menu provides secondary and even tertiary menus to appear alongside the primary active drop-down menu.</a:t>
            </a:r>
          </a:p>
          <a:p>
            <a:endParaRPr lang="en-GB" sz="3200" dirty="0"/>
          </a:p>
          <a:p>
            <a:endParaRPr lang="en-GB" sz="3200" dirty="0"/>
          </a:p>
          <a:p>
            <a:endParaRPr lang="en-GB" dirty="0"/>
          </a:p>
          <a:p>
            <a:endParaRPr lang="en-GB" sz="3200" dirty="0"/>
          </a:p>
          <a:p>
            <a:r>
              <a:rPr lang="en-GB" sz="3200" dirty="0"/>
              <a:t>Mega menu, in which many options can be displayed using a 2D drop-down layout.</a:t>
            </a:r>
            <a:endParaRPr lang="en-PK" sz="3200" dirty="0"/>
          </a:p>
        </p:txBody>
      </p:sp>
      <p:pic>
        <p:nvPicPr>
          <p:cNvPr id="8196" name="Picture 4" descr="Bookmarks Menu | Vivaldi Forum">
            <a:extLst>
              <a:ext uri="{FF2B5EF4-FFF2-40B4-BE49-F238E27FC236}">
                <a16:creationId xmlns:a16="http://schemas.microsoft.com/office/drawing/2014/main" id="{81CF2A35-0F7E-4765-68D8-2414FCBC7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1517517"/>
            <a:ext cx="3267075" cy="191148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WP Mega Menu – WordPress plugin | WordPress.org">
            <a:extLst>
              <a:ext uri="{FF2B5EF4-FFF2-40B4-BE49-F238E27FC236}">
                <a16:creationId xmlns:a16="http://schemas.microsoft.com/office/drawing/2014/main" id="{075A944E-D64B-1EFC-048A-0FC36777B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656" y="4411584"/>
            <a:ext cx="3974592" cy="1997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071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66B5B-524A-7D89-A404-A8814A93F37C}"/>
              </a:ext>
            </a:extLst>
          </p:cNvPr>
          <p:cNvSpPr>
            <a:spLocks noGrp="1"/>
          </p:cNvSpPr>
          <p:nvPr>
            <p:ph type="title"/>
          </p:nvPr>
        </p:nvSpPr>
        <p:spPr/>
        <p:txBody>
          <a:bodyPr/>
          <a:lstStyle/>
          <a:p>
            <a:r>
              <a:rPr lang="en-US" dirty="0"/>
              <a:t>Menu Design</a:t>
            </a:r>
            <a:endParaRPr lang="en-PK" dirty="0"/>
          </a:p>
        </p:txBody>
      </p:sp>
      <p:sp>
        <p:nvSpPr>
          <p:cNvPr id="3" name="Content Placeholder 2">
            <a:extLst>
              <a:ext uri="{FF2B5EF4-FFF2-40B4-BE49-F238E27FC236}">
                <a16:creationId xmlns:a16="http://schemas.microsoft.com/office/drawing/2014/main" id="{77ED6F21-2BDD-9E81-D458-361EFA55A296}"/>
              </a:ext>
            </a:extLst>
          </p:cNvPr>
          <p:cNvSpPr>
            <a:spLocks noGrp="1"/>
          </p:cNvSpPr>
          <p:nvPr>
            <p:ph idx="1"/>
          </p:nvPr>
        </p:nvSpPr>
        <p:spPr>
          <a:xfrm>
            <a:off x="1435608" y="1447800"/>
            <a:ext cx="3745992" cy="4800600"/>
          </a:xfrm>
        </p:spPr>
        <p:txBody>
          <a:bodyPr>
            <a:normAutofit fontScale="70000" lnSpcReduction="20000"/>
          </a:bodyPr>
          <a:lstStyle/>
          <a:p>
            <a:endParaRPr lang="en-GB" dirty="0"/>
          </a:p>
          <a:p>
            <a:r>
              <a:rPr lang="en-GB" dirty="0"/>
              <a:t>Collapsible menus provide an alternative approach to expanding menus in that they allow further options to be made visible by selecting a header.</a:t>
            </a:r>
          </a:p>
          <a:p>
            <a:endParaRPr lang="en-GB" dirty="0"/>
          </a:p>
          <a:p>
            <a:endParaRPr lang="en-GB" dirty="0"/>
          </a:p>
          <a:p>
            <a:endParaRPr lang="en-GB" dirty="0"/>
          </a:p>
          <a:p>
            <a:r>
              <a:rPr lang="en-GB" dirty="0"/>
              <a:t>Contextual menus provide access to often-used commands associated with a particular item, for example, an icon. </a:t>
            </a:r>
            <a:endParaRPr lang="en-PK" dirty="0"/>
          </a:p>
          <a:p>
            <a:endParaRPr lang="en-PK" dirty="0"/>
          </a:p>
        </p:txBody>
      </p:sp>
      <p:pic>
        <p:nvPicPr>
          <p:cNvPr id="9218" name="Picture 2" descr="Accordion Menu : 4 Steps - Instructables">
            <a:extLst>
              <a:ext uri="{FF2B5EF4-FFF2-40B4-BE49-F238E27FC236}">
                <a16:creationId xmlns:a16="http://schemas.microsoft.com/office/drawing/2014/main" id="{3CD61DD3-2186-2F25-C072-AC991813A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600200"/>
            <a:ext cx="2834132" cy="236541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javascript - Tab click does not work when it has a context menu on hover  attached to it - Stack Overflow">
            <a:extLst>
              <a:ext uri="{FF2B5EF4-FFF2-40B4-BE49-F238E27FC236}">
                <a16:creationId xmlns:a16="http://schemas.microsoft.com/office/drawing/2014/main" id="{A0383202-A1CC-48AF-B1F9-27AFB945BD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0865" b="17318"/>
          <a:stretch/>
        </p:blipFill>
        <p:spPr bwMode="auto">
          <a:xfrm>
            <a:off x="6248400" y="4399280"/>
            <a:ext cx="2301172" cy="2289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26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E486B-AF40-29E6-1E1E-D42B13DE982E}"/>
              </a:ext>
            </a:extLst>
          </p:cNvPr>
          <p:cNvSpPr>
            <a:spLocks noGrp="1"/>
          </p:cNvSpPr>
          <p:nvPr>
            <p:ph type="title"/>
          </p:nvPr>
        </p:nvSpPr>
        <p:spPr/>
        <p:txBody>
          <a:bodyPr/>
          <a:lstStyle/>
          <a:p>
            <a:r>
              <a:rPr lang="en-US" dirty="0"/>
              <a:t>Icon Design</a:t>
            </a:r>
            <a:endParaRPr lang="en-PK" dirty="0"/>
          </a:p>
        </p:txBody>
      </p:sp>
      <p:pic>
        <p:nvPicPr>
          <p:cNvPr id="5" name="Content Placeholder 4">
            <a:extLst>
              <a:ext uri="{FF2B5EF4-FFF2-40B4-BE49-F238E27FC236}">
                <a16:creationId xmlns:a16="http://schemas.microsoft.com/office/drawing/2014/main" id="{5644E343-113D-6D0A-6BB5-2F54FC895B70}"/>
              </a:ext>
            </a:extLst>
          </p:cNvPr>
          <p:cNvPicPr>
            <a:picLocks noGrp="1" noChangeAspect="1"/>
          </p:cNvPicPr>
          <p:nvPr>
            <p:ph idx="1"/>
          </p:nvPr>
        </p:nvPicPr>
        <p:blipFill>
          <a:blip r:embed="rId2"/>
          <a:stretch>
            <a:fillRect/>
          </a:stretch>
        </p:blipFill>
        <p:spPr>
          <a:xfrm>
            <a:off x="2819399" y="3657600"/>
            <a:ext cx="4581525" cy="2133600"/>
          </a:xfrm>
        </p:spPr>
      </p:pic>
      <p:sp>
        <p:nvSpPr>
          <p:cNvPr id="6" name="TextBox 5">
            <a:extLst>
              <a:ext uri="{FF2B5EF4-FFF2-40B4-BE49-F238E27FC236}">
                <a16:creationId xmlns:a16="http://schemas.microsoft.com/office/drawing/2014/main" id="{1BEB997D-ABA7-070F-38FF-5188AC3D4FB7}"/>
              </a:ext>
            </a:extLst>
          </p:cNvPr>
          <p:cNvSpPr txBox="1"/>
          <p:nvPr/>
        </p:nvSpPr>
        <p:spPr>
          <a:xfrm>
            <a:off x="1698747" y="6096000"/>
            <a:ext cx="6822830" cy="369332"/>
          </a:xfrm>
          <a:prstGeom prst="rect">
            <a:avLst/>
          </a:prstGeom>
          <a:noFill/>
        </p:spPr>
        <p:txBody>
          <a:bodyPr wrap="none" rtlCol="0">
            <a:spAutoFit/>
          </a:bodyPr>
          <a:lstStyle/>
          <a:p>
            <a:r>
              <a:rPr lang="en-GB" dirty="0"/>
              <a:t>Two styles of Apple icons used to represent different kinds of functions</a:t>
            </a:r>
            <a:endParaRPr lang="en-PK" dirty="0"/>
          </a:p>
        </p:txBody>
      </p:sp>
      <p:sp>
        <p:nvSpPr>
          <p:cNvPr id="3" name="Content Placeholder 2">
            <a:extLst>
              <a:ext uri="{FF2B5EF4-FFF2-40B4-BE49-F238E27FC236}">
                <a16:creationId xmlns:a16="http://schemas.microsoft.com/office/drawing/2014/main" id="{67DCA465-DB6B-D25C-B83D-6251C7608D08}"/>
              </a:ext>
            </a:extLst>
          </p:cNvPr>
          <p:cNvSpPr txBox="1">
            <a:spLocks/>
          </p:cNvSpPr>
          <p:nvPr/>
        </p:nvSpPr>
        <p:spPr>
          <a:xfrm>
            <a:off x="1435607" y="1447800"/>
            <a:ext cx="7327393" cy="2286000"/>
          </a:xfrm>
          <a:prstGeom prst="rect">
            <a:avLst/>
          </a:prstGeom>
        </p:spPr>
        <p:txBody>
          <a:bodyPr>
            <a:normAutofit fontScale="70000" lnSpcReduction="2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endParaRPr lang="en-GB" dirty="0"/>
          </a:p>
          <a:p>
            <a:r>
              <a:rPr lang="en-GB" dirty="0"/>
              <a:t>Isomorphic : have direct mapping between what is represented and how it is represented. </a:t>
            </a:r>
          </a:p>
          <a:p>
            <a:endParaRPr lang="en-GB" dirty="0"/>
          </a:p>
          <a:p>
            <a:r>
              <a:rPr lang="en-US" dirty="0"/>
              <a:t>Analogies, associations and conventions: a combination of objects and symbols that captures the salient part of the action</a:t>
            </a:r>
            <a:endParaRPr lang="en-PK" dirty="0"/>
          </a:p>
          <a:p>
            <a:endParaRPr lang="en-PK" dirty="0"/>
          </a:p>
        </p:txBody>
      </p:sp>
    </p:spTree>
    <p:extLst>
      <p:ext uri="{BB962C8B-B14F-4D97-AF65-F5344CB8AC3E}">
        <p14:creationId xmlns:p14="http://schemas.microsoft.com/office/powerpoint/2010/main" val="1606120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E60AB-18AD-C304-D298-31A68644F732}"/>
              </a:ext>
            </a:extLst>
          </p:cNvPr>
          <p:cNvSpPr>
            <a:spLocks noGrp="1"/>
          </p:cNvSpPr>
          <p:nvPr>
            <p:ph type="title"/>
          </p:nvPr>
        </p:nvSpPr>
        <p:spPr/>
        <p:txBody>
          <a:bodyPr/>
          <a:lstStyle/>
          <a:p>
            <a:r>
              <a:rPr lang="en-US" dirty="0"/>
              <a:t>Icon Design</a:t>
            </a:r>
            <a:endParaRPr lang="en-PK" dirty="0"/>
          </a:p>
        </p:txBody>
      </p:sp>
      <p:pic>
        <p:nvPicPr>
          <p:cNvPr id="5" name="Content Placeholder 4">
            <a:extLst>
              <a:ext uri="{FF2B5EF4-FFF2-40B4-BE49-F238E27FC236}">
                <a16:creationId xmlns:a16="http://schemas.microsoft.com/office/drawing/2014/main" id="{DE4E289A-D1F2-86F2-4000-9D7E2DAC1895}"/>
              </a:ext>
            </a:extLst>
          </p:cNvPr>
          <p:cNvPicPr>
            <a:picLocks noGrp="1" noChangeAspect="1"/>
          </p:cNvPicPr>
          <p:nvPr>
            <p:ph idx="1"/>
          </p:nvPr>
        </p:nvPicPr>
        <p:blipFill>
          <a:blip r:embed="rId2"/>
          <a:stretch>
            <a:fillRect/>
          </a:stretch>
        </p:blipFill>
        <p:spPr>
          <a:xfrm>
            <a:off x="1865185" y="1524000"/>
            <a:ext cx="6638925" cy="3590925"/>
          </a:xfrm>
        </p:spPr>
      </p:pic>
      <p:sp>
        <p:nvSpPr>
          <p:cNvPr id="6" name="TextBox 5">
            <a:extLst>
              <a:ext uri="{FF2B5EF4-FFF2-40B4-BE49-F238E27FC236}">
                <a16:creationId xmlns:a16="http://schemas.microsoft.com/office/drawing/2014/main" id="{09B3EB19-5FAF-3C30-B266-34A9FFB0B50E}"/>
              </a:ext>
            </a:extLst>
          </p:cNvPr>
          <p:cNvSpPr txBox="1"/>
          <p:nvPr/>
        </p:nvSpPr>
        <p:spPr>
          <a:xfrm>
            <a:off x="2438400" y="5486400"/>
            <a:ext cx="5933612" cy="369332"/>
          </a:xfrm>
          <a:prstGeom prst="rect">
            <a:avLst/>
          </a:prstGeom>
          <a:noFill/>
        </p:spPr>
        <p:txBody>
          <a:bodyPr wrap="none" rtlCol="0">
            <a:spAutoFit/>
          </a:bodyPr>
          <a:lstStyle/>
          <a:p>
            <a:r>
              <a:rPr lang="en-GB" dirty="0"/>
              <a:t>2D icons designed for (a) a smartphone and (b) a smartwatch</a:t>
            </a:r>
            <a:endParaRPr lang="en-PK" dirty="0"/>
          </a:p>
        </p:txBody>
      </p:sp>
    </p:spTree>
    <p:extLst>
      <p:ext uri="{BB962C8B-B14F-4D97-AF65-F5344CB8AC3E}">
        <p14:creationId xmlns:p14="http://schemas.microsoft.com/office/powerpoint/2010/main" val="357178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5FBA-F8AC-E6D9-7AE3-32B59DED604D}"/>
              </a:ext>
            </a:extLst>
          </p:cNvPr>
          <p:cNvSpPr>
            <a:spLocks noGrp="1"/>
          </p:cNvSpPr>
          <p:nvPr>
            <p:ph type="title"/>
          </p:nvPr>
        </p:nvSpPr>
        <p:spPr/>
        <p:txBody>
          <a:bodyPr/>
          <a:lstStyle/>
          <a:p>
            <a:r>
              <a:rPr lang="en-US" dirty="0"/>
              <a:t>Multimedia </a:t>
            </a:r>
            <a:endParaRPr lang="en-PK" dirty="0"/>
          </a:p>
        </p:txBody>
      </p:sp>
      <p:sp>
        <p:nvSpPr>
          <p:cNvPr id="3" name="Content Placeholder 2">
            <a:extLst>
              <a:ext uri="{FF2B5EF4-FFF2-40B4-BE49-F238E27FC236}">
                <a16:creationId xmlns:a16="http://schemas.microsoft.com/office/drawing/2014/main" id="{4C6CBABB-93B4-B7A1-86F9-D0672A782D3D}"/>
              </a:ext>
            </a:extLst>
          </p:cNvPr>
          <p:cNvSpPr>
            <a:spLocks noGrp="1"/>
          </p:cNvSpPr>
          <p:nvPr>
            <p:ph idx="1"/>
          </p:nvPr>
        </p:nvSpPr>
        <p:spPr/>
        <p:txBody>
          <a:bodyPr>
            <a:normAutofit/>
          </a:bodyPr>
          <a:lstStyle/>
          <a:p>
            <a:pPr marL="82296" indent="0" algn="just">
              <a:buNone/>
            </a:pPr>
            <a:r>
              <a:rPr lang="en-GB" sz="2000" dirty="0"/>
              <a:t>Multimedia, as the name implies, combines different media within a single interface, namely, graphics, text, video, sound, and animation, and links them together with various forms of interactivity</a:t>
            </a:r>
            <a:r>
              <a:rPr lang="en-GB" sz="2800" dirty="0"/>
              <a:t>.</a:t>
            </a:r>
            <a:endParaRPr lang="en-PK" sz="2800" dirty="0"/>
          </a:p>
        </p:txBody>
      </p:sp>
      <p:pic>
        <p:nvPicPr>
          <p:cNvPr id="5" name="Picture 4">
            <a:extLst>
              <a:ext uri="{FF2B5EF4-FFF2-40B4-BE49-F238E27FC236}">
                <a16:creationId xmlns:a16="http://schemas.microsoft.com/office/drawing/2014/main" id="{E936298C-681B-30B4-5D57-0375CC3A1630}"/>
              </a:ext>
            </a:extLst>
          </p:cNvPr>
          <p:cNvPicPr>
            <a:picLocks noChangeAspect="1"/>
          </p:cNvPicPr>
          <p:nvPr/>
        </p:nvPicPr>
        <p:blipFill>
          <a:blip r:embed="rId2"/>
          <a:stretch>
            <a:fillRect/>
          </a:stretch>
        </p:blipFill>
        <p:spPr>
          <a:xfrm>
            <a:off x="3124200" y="2667000"/>
            <a:ext cx="4114800" cy="3738143"/>
          </a:xfrm>
          <a:prstGeom prst="rect">
            <a:avLst/>
          </a:prstGeom>
        </p:spPr>
      </p:pic>
      <p:sp>
        <p:nvSpPr>
          <p:cNvPr id="6" name="TextBox 5">
            <a:extLst>
              <a:ext uri="{FF2B5EF4-FFF2-40B4-BE49-F238E27FC236}">
                <a16:creationId xmlns:a16="http://schemas.microsoft.com/office/drawing/2014/main" id="{B8149BE3-F657-EE6D-527B-FD68C13AAFD9}"/>
              </a:ext>
            </a:extLst>
          </p:cNvPr>
          <p:cNvSpPr txBox="1"/>
          <p:nvPr/>
        </p:nvSpPr>
        <p:spPr>
          <a:xfrm>
            <a:off x="2147436" y="6398696"/>
            <a:ext cx="6068328" cy="369332"/>
          </a:xfrm>
          <a:prstGeom prst="rect">
            <a:avLst/>
          </a:prstGeom>
          <a:noFill/>
        </p:spPr>
        <p:txBody>
          <a:bodyPr wrap="none" rtlCol="0">
            <a:spAutoFit/>
          </a:bodyPr>
          <a:lstStyle/>
          <a:p>
            <a:r>
              <a:rPr lang="en-GB" dirty="0"/>
              <a:t>An example of a multimedia learning app designed for tablets A</a:t>
            </a:r>
            <a:endParaRPr lang="en-PK" dirty="0"/>
          </a:p>
        </p:txBody>
      </p:sp>
    </p:spTree>
    <p:extLst>
      <p:ext uri="{BB962C8B-B14F-4D97-AF65-F5344CB8AC3E}">
        <p14:creationId xmlns:p14="http://schemas.microsoft.com/office/powerpoint/2010/main" val="2467255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51092-3DE6-6747-D7DC-8D313DE1F1CA}"/>
              </a:ext>
            </a:extLst>
          </p:cNvPr>
          <p:cNvSpPr>
            <a:spLocks noGrp="1"/>
          </p:cNvSpPr>
          <p:nvPr>
            <p:ph type="title"/>
          </p:nvPr>
        </p:nvSpPr>
        <p:spPr/>
        <p:txBody>
          <a:bodyPr/>
          <a:lstStyle/>
          <a:p>
            <a:pPr algn="just"/>
            <a:r>
              <a:rPr lang="en-US" dirty="0"/>
              <a:t>Virtual Reality </a:t>
            </a:r>
            <a:endParaRPr lang="en-PK" dirty="0"/>
          </a:p>
        </p:txBody>
      </p:sp>
      <p:sp>
        <p:nvSpPr>
          <p:cNvPr id="3" name="Content Placeholder 2">
            <a:extLst>
              <a:ext uri="{FF2B5EF4-FFF2-40B4-BE49-F238E27FC236}">
                <a16:creationId xmlns:a16="http://schemas.microsoft.com/office/drawing/2014/main" id="{A21D9265-3AD2-A576-CDA9-F7ADB84425B5}"/>
              </a:ext>
            </a:extLst>
          </p:cNvPr>
          <p:cNvSpPr>
            <a:spLocks noGrp="1"/>
          </p:cNvSpPr>
          <p:nvPr>
            <p:ph idx="1"/>
          </p:nvPr>
        </p:nvSpPr>
        <p:spPr/>
        <p:txBody>
          <a:bodyPr>
            <a:normAutofit fontScale="92500" lnSpcReduction="10000"/>
          </a:bodyPr>
          <a:lstStyle/>
          <a:p>
            <a:pPr marL="82296" indent="0" algn="just">
              <a:buNone/>
            </a:pPr>
            <a:r>
              <a:rPr lang="en-GB" sz="2800" dirty="0"/>
              <a:t>The illusion of participation in a synthetic environment rather than external observation of such an environment. (G</a:t>
            </a:r>
            <a:r>
              <a:rPr lang="en-US" sz="2800" dirty="0" err="1"/>
              <a:t>igante</a:t>
            </a:r>
            <a:r>
              <a:rPr lang="en-US" sz="2800" dirty="0"/>
              <a:t>, 1993)</a:t>
            </a:r>
          </a:p>
          <a:p>
            <a:pPr marL="82296" indent="0" algn="just">
              <a:buNone/>
            </a:pPr>
            <a:endParaRPr lang="en-US" sz="2800" dirty="0"/>
          </a:p>
          <a:p>
            <a:pPr marL="82296" indent="0" algn="just">
              <a:buNone/>
            </a:pPr>
            <a:r>
              <a:rPr lang="en-US" sz="2800" dirty="0"/>
              <a:t>The 3D graphics can be projected onto Cave Automatic Virtual Environment (CAVE) floor and wall surfaces, desktops, 3D TV, headsets, or large shared displays, for instance, IMAX screens. </a:t>
            </a:r>
          </a:p>
          <a:p>
            <a:pPr marL="82296" indent="0" algn="just">
              <a:buNone/>
            </a:pPr>
            <a:endParaRPr lang="en-US" sz="1800" b="0" i="1" u="none" strike="noStrike" baseline="0" dirty="0">
              <a:latin typeface="SabonLTStd-Italic"/>
            </a:endParaRPr>
          </a:p>
          <a:p>
            <a:pPr marL="82296" indent="0" algn="just">
              <a:buNone/>
            </a:pPr>
            <a:r>
              <a:rPr lang="en-US" sz="2800" dirty="0"/>
              <a:t>Presence, in this case, means “a state of consciousness, the (psychological) sense of being in the virtual environment</a:t>
            </a:r>
            <a:endParaRPr lang="en-PK" sz="2800" dirty="0"/>
          </a:p>
        </p:txBody>
      </p:sp>
    </p:spTree>
    <p:extLst>
      <p:ext uri="{BB962C8B-B14F-4D97-AF65-F5344CB8AC3E}">
        <p14:creationId xmlns:p14="http://schemas.microsoft.com/office/powerpoint/2010/main" val="45160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222B0-5A57-B9C5-141A-2568D8C500A3}"/>
              </a:ext>
            </a:extLst>
          </p:cNvPr>
          <p:cNvSpPr>
            <a:spLocks noGrp="1"/>
          </p:cNvSpPr>
          <p:nvPr>
            <p:ph type="title"/>
          </p:nvPr>
        </p:nvSpPr>
        <p:spPr/>
        <p:txBody>
          <a:bodyPr/>
          <a:lstStyle/>
          <a:p>
            <a:r>
              <a:rPr lang="en-US" dirty="0"/>
              <a:t>Virtual Reality</a:t>
            </a:r>
          </a:p>
        </p:txBody>
      </p:sp>
      <p:sp>
        <p:nvSpPr>
          <p:cNvPr id="3" name="Content Placeholder 2">
            <a:extLst>
              <a:ext uri="{FF2B5EF4-FFF2-40B4-BE49-F238E27FC236}">
                <a16:creationId xmlns:a16="http://schemas.microsoft.com/office/drawing/2014/main" id="{7B4F6205-B78B-0520-8BD5-D971FF0AD29E}"/>
              </a:ext>
            </a:extLst>
          </p:cNvPr>
          <p:cNvSpPr>
            <a:spLocks noGrp="1"/>
          </p:cNvSpPr>
          <p:nvPr>
            <p:ph idx="1"/>
          </p:nvPr>
        </p:nvSpPr>
        <p:spPr/>
        <p:txBody>
          <a:bodyPr/>
          <a:lstStyle/>
          <a:p>
            <a:pPr marL="82296" indent="0">
              <a:buNone/>
            </a:pPr>
            <a:r>
              <a:rPr lang="en-US" dirty="0"/>
              <a:t>Different viewpoints : DOOM (1</a:t>
            </a:r>
            <a:r>
              <a:rPr lang="en-US" baseline="30000" dirty="0"/>
              <a:t>st</a:t>
            </a:r>
            <a:r>
              <a:rPr lang="en-US" dirty="0"/>
              <a:t> person view) / Tomb Raider (Avatar)</a:t>
            </a:r>
          </a:p>
          <a:p>
            <a:pPr marL="82296" indent="0">
              <a:buNone/>
            </a:pPr>
            <a:endParaRPr lang="en-US" dirty="0"/>
          </a:p>
          <a:p>
            <a:pPr marL="82296" indent="0">
              <a:buNone/>
            </a:pPr>
            <a:r>
              <a:rPr lang="en-US" dirty="0"/>
              <a:t>Advance </a:t>
            </a:r>
            <a:r>
              <a:rPr lang="en-US" dirty="0" err="1"/>
              <a:t>headtsets</a:t>
            </a:r>
            <a:r>
              <a:rPr lang="en-US" dirty="0"/>
              <a:t>: Oculus Quest 2, HTC </a:t>
            </a:r>
            <a:r>
              <a:rPr lang="en-US" dirty="0" err="1"/>
              <a:t>Vive</a:t>
            </a:r>
            <a:r>
              <a:rPr lang="en-US" dirty="0"/>
              <a:t>, Samsung Gear VR </a:t>
            </a:r>
          </a:p>
          <a:p>
            <a:pPr marL="82296" indent="0">
              <a:buNone/>
            </a:pPr>
            <a:endParaRPr lang="en-US" dirty="0"/>
          </a:p>
        </p:txBody>
      </p:sp>
      <p:pic>
        <p:nvPicPr>
          <p:cNvPr id="7" name="Picture 6">
            <a:extLst>
              <a:ext uri="{FF2B5EF4-FFF2-40B4-BE49-F238E27FC236}">
                <a16:creationId xmlns:a16="http://schemas.microsoft.com/office/drawing/2014/main" id="{FD214FE8-D534-EFBA-F09F-80E3DF3711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3200" y="4336143"/>
            <a:ext cx="4418066" cy="2485571"/>
          </a:xfrm>
          <a:prstGeom prst="rect">
            <a:avLst/>
          </a:prstGeom>
        </p:spPr>
      </p:pic>
    </p:spTree>
    <p:extLst>
      <p:ext uri="{BB962C8B-B14F-4D97-AF65-F5344CB8AC3E}">
        <p14:creationId xmlns:p14="http://schemas.microsoft.com/office/powerpoint/2010/main" val="3617055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B6134-0B1B-68D6-D6B1-83E4C4D970C8}"/>
              </a:ext>
            </a:extLst>
          </p:cNvPr>
          <p:cNvSpPr>
            <a:spLocks noGrp="1"/>
          </p:cNvSpPr>
          <p:nvPr>
            <p:ph type="title"/>
          </p:nvPr>
        </p:nvSpPr>
        <p:spPr/>
        <p:txBody>
          <a:bodyPr/>
          <a:lstStyle/>
          <a:p>
            <a:r>
              <a:rPr lang="en-US" dirty="0"/>
              <a:t>Introduction </a:t>
            </a:r>
            <a:endParaRPr lang="en-PK" dirty="0"/>
          </a:p>
        </p:txBody>
      </p:sp>
      <p:sp>
        <p:nvSpPr>
          <p:cNvPr id="3" name="Content Placeholder 2">
            <a:extLst>
              <a:ext uri="{FF2B5EF4-FFF2-40B4-BE49-F238E27FC236}">
                <a16:creationId xmlns:a16="http://schemas.microsoft.com/office/drawing/2014/main" id="{8BF169E4-C47F-422A-A28F-4D6511F36E3D}"/>
              </a:ext>
            </a:extLst>
          </p:cNvPr>
          <p:cNvSpPr>
            <a:spLocks noGrp="1"/>
          </p:cNvSpPr>
          <p:nvPr>
            <p:ph idx="1"/>
          </p:nvPr>
        </p:nvSpPr>
        <p:spPr/>
        <p:txBody>
          <a:bodyPr/>
          <a:lstStyle/>
          <a:p>
            <a:pPr marL="82296" indent="0">
              <a:buNone/>
            </a:pPr>
            <a:r>
              <a:rPr lang="en-US" dirty="0"/>
              <a:t>An interface is a portal for interaction between two entities. </a:t>
            </a:r>
          </a:p>
          <a:p>
            <a:pPr marL="82296" indent="0">
              <a:buNone/>
            </a:pPr>
            <a:endParaRPr lang="en-US" dirty="0"/>
          </a:p>
          <a:p>
            <a:pPr marL="82296" indent="0">
              <a:buNone/>
            </a:pPr>
            <a:endParaRPr lang="en-US" dirty="0"/>
          </a:p>
          <a:p>
            <a:pPr marL="82296" indent="0">
              <a:buNone/>
            </a:pPr>
            <a:endParaRPr lang="en-PK" dirty="0"/>
          </a:p>
        </p:txBody>
      </p:sp>
      <p:pic>
        <p:nvPicPr>
          <p:cNvPr id="1026" name="Picture 2" descr="Cómo diseñar una gran interfaz de usuario? | Staff Creativa">
            <a:extLst>
              <a:ext uri="{FF2B5EF4-FFF2-40B4-BE49-F238E27FC236}">
                <a16:creationId xmlns:a16="http://schemas.microsoft.com/office/drawing/2014/main" id="{03625C25-0F53-431C-D6DF-FDC96EC388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9548" y="3048000"/>
            <a:ext cx="5410200" cy="3043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192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D4A38-0A4C-D054-2B14-0513DF18AC3D}"/>
              </a:ext>
            </a:extLst>
          </p:cNvPr>
          <p:cNvSpPr>
            <a:spLocks noGrp="1"/>
          </p:cNvSpPr>
          <p:nvPr>
            <p:ph type="title"/>
          </p:nvPr>
        </p:nvSpPr>
        <p:spPr/>
        <p:txBody>
          <a:bodyPr/>
          <a:lstStyle/>
          <a:p>
            <a:r>
              <a:rPr lang="en-US" dirty="0"/>
              <a:t>Other Examples</a:t>
            </a:r>
          </a:p>
        </p:txBody>
      </p:sp>
      <p:sp>
        <p:nvSpPr>
          <p:cNvPr id="3" name="Content Placeholder 2">
            <a:extLst>
              <a:ext uri="{FF2B5EF4-FFF2-40B4-BE49-F238E27FC236}">
                <a16:creationId xmlns:a16="http://schemas.microsoft.com/office/drawing/2014/main" id="{05EC05EA-5701-A78D-E5F8-3A847F7A5721}"/>
              </a:ext>
            </a:extLst>
          </p:cNvPr>
          <p:cNvSpPr>
            <a:spLocks noGrp="1"/>
          </p:cNvSpPr>
          <p:nvPr>
            <p:ph idx="1"/>
          </p:nvPr>
        </p:nvSpPr>
        <p:spPr/>
        <p:txBody>
          <a:bodyPr/>
          <a:lstStyle/>
          <a:p>
            <a:r>
              <a:rPr lang="en-US" dirty="0">
                <a:hlinkClick r:id="rId2"/>
              </a:rPr>
              <a:t>Magic Leap Studios | Project Create</a:t>
            </a:r>
            <a:endParaRPr lang="en-US" dirty="0"/>
          </a:p>
          <a:p>
            <a:r>
              <a:rPr lang="en-US" dirty="0">
                <a:hlinkClick r:id="rId3"/>
              </a:rPr>
              <a:t>We Wait - Trailer for New Interactive VR Project</a:t>
            </a:r>
            <a:endParaRPr lang="en-US" dirty="0"/>
          </a:p>
          <a:p>
            <a:r>
              <a:rPr lang="en-US" dirty="0" err="1">
                <a:hlinkClick r:id="rId4"/>
              </a:rPr>
              <a:t>iFLY</a:t>
            </a:r>
            <a:r>
              <a:rPr lang="en-US" dirty="0">
                <a:hlinkClick r:id="rId4"/>
              </a:rPr>
              <a:t> Virtual Reality</a:t>
            </a:r>
            <a:endParaRPr lang="en-US" dirty="0"/>
          </a:p>
          <a:p>
            <a:pPr marL="82296" indent="0">
              <a:buNone/>
            </a:pPr>
            <a:endParaRPr lang="en-US" dirty="0"/>
          </a:p>
        </p:txBody>
      </p:sp>
      <p:pic>
        <p:nvPicPr>
          <p:cNvPr id="5" name="Picture 4">
            <a:extLst>
              <a:ext uri="{FF2B5EF4-FFF2-40B4-BE49-F238E27FC236}">
                <a16:creationId xmlns:a16="http://schemas.microsoft.com/office/drawing/2014/main" id="{5F47AEC1-446E-AEA2-AD54-8D2DE2C65D12}"/>
              </a:ext>
            </a:extLst>
          </p:cNvPr>
          <p:cNvPicPr>
            <a:picLocks noChangeAspect="1"/>
          </p:cNvPicPr>
          <p:nvPr/>
        </p:nvPicPr>
        <p:blipFill>
          <a:blip r:embed="rId5"/>
          <a:stretch>
            <a:fillRect/>
          </a:stretch>
        </p:blipFill>
        <p:spPr>
          <a:xfrm>
            <a:off x="2870073" y="3855891"/>
            <a:ext cx="4629150" cy="3023880"/>
          </a:xfrm>
          <a:prstGeom prst="rect">
            <a:avLst/>
          </a:prstGeom>
        </p:spPr>
      </p:pic>
    </p:spTree>
    <p:extLst>
      <p:ext uri="{BB962C8B-B14F-4D97-AF65-F5344CB8AC3E}">
        <p14:creationId xmlns:p14="http://schemas.microsoft.com/office/powerpoint/2010/main" val="4195098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63B8-9173-433B-C0A4-047574FE847D}"/>
              </a:ext>
            </a:extLst>
          </p:cNvPr>
          <p:cNvSpPr>
            <a:spLocks noGrp="1"/>
          </p:cNvSpPr>
          <p:nvPr>
            <p:ph type="title"/>
          </p:nvPr>
        </p:nvSpPr>
        <p:spPr/>
        <p:txBody>
          <a:bodyPr/>
          <a:lstStyle/>
          <a:p>
            <a:r>
              <a:rPr lang="en-US" dirty="0"/>
              <a:t>Website Design</a:t>
            </a:r>
          </a:p>
        </p:txBody>
      </p:sp>
      <p:sp>
        <p:nvSpPr>
          <p:cNvPr id="3" name="Content Placeholder 2">
            <a:extLst>
              <a:ext uri="{FF2B5EF4-FFF2-40B4-BE49-F238E27FC236}">
                <a16:creationId xmlns:a16="http://schemas.microsoft.com/office/drawing/2014/main" id="{AE138308-C4CA-71BA-561A-C8EFF905D114}"/>
              </a:ext>
            </a:extLst>
          </p:cNvPr>
          <p:cNvSpPr>
            <a:spLocks noGrp="1"/>
          </p:cNvSpPr>
          <p:nvPr>
            <p:ph idx="1"/>
          </p:nvPr>
        </p:nvSpPr>
        <p:spPr/>
        <p:txBody>
          <a:bodyPr>
            <a:normAutofit lnSpcReduction="10000"/>
          </a:bodyPr>
          <a:lstStyle/>
          <a:p>
            <a:pPr marL="82296" indent="0" algn="just">
              <a:buNone/>
            </a:pPr>
            <a:r>
              <a:rPr lang="en-US" dirty="0"/>
              <a:t>To make them applicable to website design, focusing on simplicity, feedback, speed, legibility, and ease of use. </a:t>
            </a:r>
          </a:p>
          <a:p>
            <a:pPr marL="82296" indent="0" algn="just">
              <a:buNone/>
            </a:pPr>
            <a:endParaRPr lang="en-US" dirty="0"/>
          </a:p>
          <a:p>
            <a:pPr marL="82296" indent="0" algn="just">
              <a:buNone/>
            </a:pPr>
            <a:r>
              <a:rPr lang="en-US" dirty="0"/>
              <a:t>The use of graphical elements (such as background images, color, bold text, and icons) can make a website look distinctive, striking, and pleasurable for the user when they first view it and also to make it readily recognizable on their return</a:t>
            </a:r>
            <a:r>
              <a:rPr lang="en-US" sz="1800" b="0" i="0" u="none" strike="noStrike" baseline="0" dirty="0">
                <a:latin typeface="SabonLTStd-Roman"/>
              </a:rPr>
              <a:t>.</a:t>
            </a:r>
            <a:endParaRPr lang="en-US" dirty="0"/>
          </a:p>
        </p:txBody>
      </p:sp>
    </p:spTree>
    <p:extLst>
      <p:ext uri="{BB962C8B-B14F-4D97-AF65-F5344CB8AC3E}">
        <p14:creationId xmlns:p14="http://schemas.microsoft.com/office/powerpoint/2010/main" val="2668479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6D11D-7FFC-D19D-832F-EB1469A75CBE}"/>
              </a:ext>
            </a:extLst>
          </p:cNvPr>
          <p:cNvSpPr>
            <a:spLocks noGrp="1"/>
          </p:cNvSpPr>
          <p:nvPr>
            <p:ph type="title"/>
          </p:nvPr>
        </p:nvSpPr>
        <p:spPr/>
        <p:txBody>
          <a:bodyPr/>
          <a:lstStyle/>
          <a:p>
            <a:r>
              <a:rPr lang="en-US" dirty="0"/>
              <a:t>Breadcrumb Navigation </a:t>
            </a:r>
          </a:p>
        </p:txBody>
      </p:sp>
      <p:sp>
        <p:nvSpPr>
          <p:cNvPr id="3" name="Content Placeholder 2">
            <a:extLst>
              <a:ext uri="{FF2B5EF4-FFF2-40B4-BE49-F238E27FC236}">
                <a16:creationId xmlns:a16="http://schemas.microsoft.com/office/drawing/2014/main" id="{1C58C028-EC59-2A69-6454-90A4FB5615F7}"/>
              </a:ext>
            </a:extLst>
          </p:cNvPr>
          <p:cNvSpPr>
            <a:spLocks noGrp="1"/>
          </p:cNvSpPr>
          <p:nvPr>
            <p:ph idx="1"/>
          </p:nvPr>
        </p:nvSpPr>
        <p:spPr/>
        <p:txBody>
          <a:bodyPr/>
          <a:lstStyle/>
          <a:p>
            <a:pPr marL="82296" indent="0" algn="just">
              <a:buNone/>
            </a:pPr>
            <a:r>
              <a:rPr lang="en-US" dirty="0"/>
              <a:t>Breadcrumbs are category labels that appear on a web page that enable users to peruse other pages without losing track of where they have come from.</a:t>
            </a:r>
          </a:p>
          <a:p>
            <a:pPr marL="82296" indent="0" algn="just">
              <a:buNone/>
            </a:pPr>
            <a:endParaRPr lang="en-US" dirty="0"/>
          </a:p>
          <a:p>
            <a:pPr marL="82296" indent="0" algn="just">
              <a:buNone/>
            </a:pPr>
            <a:endParaRPr lang="en-US" dirty="0"/>
          </a:p>
        </p:txBody>
      </p:sp>
      <p:pic>
        <p:nvPicPr>
          <p:cNvPr id="5" name="Picture 4">
            <a:extLst>
              <a:ext uri="{FF2B5EF4-FFF2-40B4-BE49-F238E27FC236}">
                <a16:creationId xmlns:a16="http://schemas.microsoft.com/office/drawing/2014/main" id="{C6109762-5036-F226-FB63-6E6E2A7966D1}"/>
              </a:ext>
            </a:extLst>
          </p:cNvPr>
          <p:cNvPicPr>
            <a:picLocks noChangeAspect="1"/>
          </p:cNvPicPr>
          <p:nvPr/>
        </p:nvPicPr>
        <p:blipFill>
          <a:blip r:embed="rId2"/>
          <a:stretch>
            <a:fillRect/>
          </a:stretch>
        </p:blipFill>
        <p:spPr>
          <a:xfrm>
            <a:off x="1028700" y="4343400"/>
            <a:ext cx="8115300" cy="1323975"/>
          </a:xfrm>
          <a:prstGeom prst="rect">
            <a:avLst/>
          </a:prstGeom>
        </p:spPr>
      </p:pic>
    </p:spTree>
    <p:extLst>
      <p:ext uri="{BB962C8B-B14F-4D97-AF65-F5344CB8AC3E}">
        <p14:creationId xmlns:p14="http://schemas.microsoft.com/office/powerpoint/2010/main" val="3577441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0B8EA-BC6C-C360-9FE3-7C51BB32F415}"/>
              </a:ext>
            </a:extLst>
          </p:cNvPr>
          <p:cNvSpPr>
            <a:spLocks noGrp="1"/>
          </p:cNvSpPr>
          <p:nvPr>
            <p:ph type="title"/>
          </p:nvPr>
        </p:nvSpPr>
        <p:spPr/>
        <p:txBody>
          <a:bodyPr/>
          <a:lstStyle/>
          <a:p>
            <a:r>
              <a:rPr lang="en-US" dirty="0"/>
              <a:t>Mobile Devices</a:t>
            </a:r>
          </a:p>
        </p:txBody>
      </p:sp>
      <p:pic>
        <p:nvPicPr>
          <p:cNvPr id="5" name="Content Placeholder 4">
            <a:extLst>
              <a:ext uri="{FF2B5EF4-FFF2-40B4-BE49-F238E27FC236}">
                <a16:creationId xmlns:a16="http://schemas.microsoft.com/office/drawing/2014/main" id="{AD09E71D-0FF7-794D-D503-4EADA8751C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100" y="1455418"/>
            <a:ext cx="7499350" cy="4785364"/>
          </a:xfrm>
        </p:spPr>
      </p:pic>
    </p:spTree>
    <p:extLst>
      <p:ext uri="{BB962C8B-B14F-4D97-AF65-F5344CB8AC3E}">
        <p14:creationId xmlns:p14="http://schemas.microsoft.com/office/powerpoint/2010/main" val="2869676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EAC95-1399-3A74-2FB3-641DB08FB49A}"/>
              </a:ext>
            </a:extLst>
          </p:cNvPr>
          <p:cNvSpPr>
            <a:spLocks noGrp="1"/>
          </p:cNvSpPr>
          <p:nvPr>
            <p:ph type="title"/>
          </p:nvPr>
        </p:nvSpPr>
        <p:spPr/>
        <p:txBody>
          <a:bodyPr/>
          <a:lstStyle/>
          <a:p>
            <a:r>
              <a:rPr lang="en-US" dirty="0"/>
              <a:t>Appliances </a:t>
            </a:r>
          </a:p>
        </p:txBody>
      </p:sp>
      <p:sp>
        <p:nvSpPr>
          <p:cNvPr id="3" name="Content Placeholder 2">
            <a:extLst>
              <a:ext uri="{FF2B5EF4-FFF2-40B4-BE49-F238E27FC236}">
                <a16:creationId xmlns:a16="http://schemas.microsoft.com/office/drawing/2014/main" id="{73B3EAE3-E1E1-374A-DEA0-4F705697CA6C}"/>
              </a:ext>
            </a:extLst>
          </p:cNvPr>
          <p:cNvSpPr>
            <a:spLocks noGrp="1"/>
          </p:cNvSpPr>
          <p:nvPr>
            <p:ph idx="1"/>
          </p:nvPr>
        </p:nvSpPr>
        <p:spPr/>
        <p:txBody>
          <a:bodyPr/>
          <a:lstStyle/>
          <a:p>
            <a:pPr marL="82296" indent="0" algn="just">
              <a:buNone/>
            </a:pPr>
            <a:r>
              <a:rPr lang="en-US" dirty="0"/>
              <a:t>Appliances include machines for everyday use in the home (for example, washing machines, microwave ovens, refrigerators, toasters, bread makers, and smoothie makers).</a:t>
            </a:r>
          </a:p>
        </p:txBody>
      </p:sp>
      <p:pic>
        <p:nvPicPr>
          <p:cNvPr id="7" name="Picture 6">
            <a:extLst>
              <a:ext uri="{FF2B5EF4-FFF2-40B4-BE49-F238E27FC236}">
                <a16:creationId xmlns:a16="http://schemas.microsoft.com/office/drawing/2014/main" id="{7802AEF1-45BA-0A92-2C4B-00588A735A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257" y="3809906"/>
            <a:ext cx="3558396" cy="2773456"/>
          </a:xfrm>
          <a:prstGeom prst="rect">
            <a:avLst/>
          </a:prstGeom>
        </p:spPr>
      </p:pic>
    </p:spTree>
    <p:extLst>
      <p:ext uri="{BB962C8B-B14F-4D97-AF65-F5344CB8AC3E}">
        <p14:creationId xmlns:p14="http://schemas.microsoft.com/office/powerpoint/2010/main" val="18245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BC0C-DD09-5FEB-9B52-979C96B810C1}"/>
              </a:ext>
            </a:extLst>
          </p:cNvPr>
          <p:cNvSpPr>
            <a:spLocks noGrp="1"/>
          </p:cNvSpPr>
          <p:nvPr>
            <p:ph type="title"/>
          </p:nvPr>
        </p:nvSpPr>
        <p:spPr/>
        <p:txBody>
          <a:bodyPr/>
          <a:lstStyle/>
          <a:p>
            <a:r>
              <a:rPr lang="en-US" dirty="0"/>
              <a:t>Voice User Interfaces (VUI)</a:t>
            </a:r>
          </a:p>
        </p:txBody>
      </p:sp>
      <p:sp>
        <p:nvSpPr>
          <p:cNvPr id="3" name="Content Placeholder 2">
            <a:extLst>
              <a:ext uri="{FF2B5EF4-FFF2-40B4-BE49-F238E27FC236}">
                <a16:creationId xmlns:a16="http://schemas.microsoft.com/office/drawing/2014/main" id="{717DDCF3-B29A-8444-232E-2AC2B8E4D5E9}"/>
              </a:ext>
            </a:extLst>
          </p:cNvPr>
          <p:cNvSpPr>
            <a:spLocks noGrp="1"/>
          </p:cNvSpPr>
          <p:nvPr>
            <p:ph idx="1"/>
          </p:nvPr>
        </p:nvSpPr>
        <p:spPr/>
        <p:txBody>
          <a:bodyPr/>
          <a:lstStyle/>
          <a:p>
            <a:pPr marL="82296" indent="0" algn="just">
              <a:buNone/>
            </a:pPr>
            <a:r>
              <a:rPr lang="en-US" dirty="0"/>
              <a:t>A voice user interface (VUI) involves a person talking with a spoken language app, such as a search engine, a train timetable, a travel planner, or a phone service.</a:t>
            </a:r>
          </a:p>
        </p:txBody>
      </p:sp>
      <p:pic>
        <p:nvPicPr>
          <p:cNvPr id="5" name="Picture 4">
            <a:extLst>
              <a:ext uri="{FF2B5EF4-FFF2-40B4-BE49-F238E27FC236}">
                <a16:creationId xmlns:a16="http://schemas.microsoft.com/office/drawing/2014/main" id="{72B03356-8A8D-4939-AF72-B1617CB22709}"/>
              </a:ext>
            </a:extLst>
          </p:cNvPr>
          <p:cNvPicPr>
            <a:picLocks noChangeAspect="1"/>
          </p:cNvPicPr>
          <p:nvPr/>
        </p:nvPicPr>
        <p:blipFill>
          <a:blip r:embed="rId2"/>
          <a:stretch>
            <a:fillRect/>
          </a:stretch>
        </p:blipFill>
        <p:spPr>
          <a:xfrm>
            <a:off x="2743200" y="3764643"/>
            <a:ext cx="4343400" cy="3086100"/>
          </a:xfrm>
          <a:prstGeom prst="rect">
            <a:avLst/>
          </a:prstGeom>
        </p:spPr>
      </p:pic>
    </p:spTree>
    <p:extLst>
      <p:ext uri="{BB962C8B-B14F-4D97-AF65-F5344CB8AC3E}">
        <p14:creationId xmlns:p14="http://schemas.microsoft.com/office/powerpoint/2010/main" val="848074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130D-2CC5-F555-9F63-CD54806AC4C6}"/>
              </a:ext>
            </a:extLst>
          </p:cNvPr>
          <p:cNvSpPr>
            <a:spLocks noGrp="1"/>
          </p:cNvSpPr>
          <p:nvPr>
            <p:ph type="title"/>
          </p:nvPr>
        </p:nvSpPr>
        <p:spPr/>
        <p:txBody>
          <a:bodyPr/>
          <a:lstStyle/>
          <a:p>
            <a:r>
              <a:rPr lang="en-US" dirty="0"/>
              <a:t>Pen Based Devices</a:t>
            </a:r>
          </a:p>
        </p:txBody>
      </p:sp>
      <p:sp>
        <p:nvSpPr>
          <p:cNvPr id="3" name="Content Placeholder 2">
            <a:extLst>
              <a:ext uri="{FF2B5EF4-FFF2-40B4-BE49-F238E27FC236}">
                <a16:creationId xmlns:a16="http://schemas.microsoft.com/office/drawing/2014/main" id="{57649E0F-E6C6-4532-0D0C-43C21B926B35}"/>
              </a:ext>
            </a:extLst>
          </p:cNvPr>
          <p:cNvSpPr>
            <a:spLocks noGrp="1"/>
          </p:cNvSpPr>
          <p:nvPr>
            <p:ph idx="1"/>
          </p:nvPr>
        </p:nvSpPr>
        <p:spPr/>
        <p:txBody>
          <a:bodyPr/>
          <a:lstStyle/>
          <a:p>
            <a:pPr marL="82296" indent="0" algn="just">
              <a:buNone/>
            </a:pPr>
            <a:r>
              <a:rPr lang="en-US" dirty="0"/>
              <a:t>Pen-based devices enable people to write, draw, select, and move objects on an interface using light pens or styluses that capitalize on the well-honed drawing and writing skills that are developed from childhood.</a:t>
            </a:r>
          </a:p>
        </p:txBody>
      </p:sp>
      <p:pic>
        <p:nvPicPr>
          <p:cNvPr id="5" name="Picture 4">
            <a:extLst>
              <a:ext uri="{FF2B5EF4-FFF2-40B4-BE49-F238E27FC236}">
                <a16:creationId xmlns:a16="http://schemas.microsoft.com/office/drawing/2014/main" id="{0EE6BF40-6F20-A51B-B194-29C57DBEE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4595812"/>
            <a:ext cx="2809875" cy="1628775"/>
          </a:xfrm>
          <a:prstGeom prst="rect">
            <a:avLst/>
          </a:prstGeom>
        </p:spPr>
      </p:pic>
    </p:spTree>
    <p:extLst>
      <p:ext uri="{BB962C8B-B14F-4D97-AF65-F5344CB8AC3E}">
        <p14:creationId xmlns:p14="http://schemas.microsoft.com/office/powerpoint/2010/main" val="2169255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C8947-4EED-4145-8652-EFAB057CA416}"/>
              </a:ext>
            </a:extLst>
          </p:cNvPr>
          <p:cNvSpPr>
            <a:spLocks noGrp="1"/>
          </p:cNvSpPr>
          <p:nvPr>
            <p:ph type="title"/>
          </p:nvPr>
        </p:nvSpPr>
        <p:spPr/>
        <p:txBody>
          <a:bodyPr/>
          <a:lstStyle/>
          <a:p>
            <a:r>
              <a:rPr lang="en-US" dirty="0"/>
              <a:t>Touch Screen</a:t>
            </a:r>
          </a:p>
        </p:txBody>
      </p:sp>
      <p:sp>
        <p:nvSpPr>
          <p:cNvPr id="3" name="Content Placeholder 2">
            <a:extLst>
              <a:ext uri="{FF2B5EF4-FFF2-40B4-BE49-F238E27FC236}">
                <a16:creationId xmlns:a16="http://schemas.microsoft.com/office/drawing/2014/main" id="{F97D795B-C6C4-2BF5-81BF-95ECA5D9E92A}"/>
              </a:ext>
            </a:extLst>
          </p:cNvPr>
          <p:cNvSpPr>
            <a:spLocks noGrp="1"/>
          </p:cNvSpPr>
          <p:nvPr>
            <p:ph idx="1"/>
          </p:nvPr>
        </p:nvSpPr>
        <p:spPr>
          <a:xfrm>
            <a:off x="1435608" y="1447800"/>
            <a:ext cx="4379686" cy="4800600"/>
          </a:xfrm>
        </p:spPr>
        <p:txBody>
          <a:bodyPr/>
          <a:lstStyle/>
          <a:p>
            <a:r>
              <a:rPr lang="en-US" dirty="0"/>
              <a:t>Single Touch Screens</a:t>
            </a:r>
          </a:p>
          <a:p>
            <a:endParaRPr lang="en-US" dirty="0"/>
          </a:p>
          <a:p>
            <a:endParaRPr lang="en-US" dirty="0"/>
          </a:p>
          <a:p>
            <a:endParaRPr lang="en-US" dirty="0"/>
          </a:p>
          <a:p>
            <a:r>
              <a:rPr lang="en-US" dirty="0"/>
              <a:t>Multitouch Screens </a:t>
            </a:r>
          </a:p>
        </p:txBody>
      </p:sp>
      <p:pic>
        <p:nvPicPr>
          <p:cNvPr id="5" name="Picture 4">
            <a:extLst>
              <a:ext uri="{FF2B5EF4-FFF2-40B4-BE49-F238E27FC236}">
                <a16:creationId xmlns:a16="http://schemas.microsoft.com/office/drawing/2014/main" id="{F5A15D80-4A4C-1672-0855-8807ACF5F0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5294" y="1526311"/>
            <a:ext cx="2343912" cy="2343912"/>
          </a:xfrm>
          <a:prstGeom prst="rect">
            <a:avLst/>
          </a:prstGeom>
        </p:spPr>
      </p:pic>
      <p:pic>
        <p:nvPicPr>
          <p:cNvPr id="7" name="Picture 6">
            <a:extLst>
              <a:ext uri="{FF2B5EF4-FFF2-40B4-BE49-F238E27FC236}">
                <a16:creationId xmlns:a16="http://schemas.microsoft.com/office/drawing/2014/main" id="{DAE1FAC1-557E-D544-933B-CA5B720B4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5294" y="4230743"/>
            <a:ext cx="3154680" cy="2627257"/>
          </a:xfrm>
          <a:prstGeom prst="rect">
            <a:avLst/>
          </a:prstGeom>
        </p:spPr>
      </p:pic>
    </p:spTree>
    <p:extLst>
      <p:ext uri="{BB962C8B-B14F-4D97-AF65-F5344CB8AC3E}">
        <p14:creationId xmlns:p14="http://schemas.microsoft.com/office/powerpoint/2010/main" val="2709876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AA7C8-88DA-9EEA-5D78-16641683FE81}"/>
              </a:ext>
            </a:extLst>
          </p:cNvPr>
          <p:cNvSpPr>
            <a:spLocks noGrp="1"/>
          </p:cNvSpPr>
          <p:nvPr>
            <p:ph type="title"/>
          </p:nvPr>
        </p:nvSpPr>
        <p:spPr/>
        <p:txBody>
          <a:bodyPr/>
          <a:lstStyle/>
          <a:p>
            <a:r>
              <a:rPr lang="en-US" dirty="0"/>
              <a:t>Gesture Based Systems</a:t>
            </a:r>
          </a:p>
        </p:txBody>
      </p:sp>
      <p:sp>
        <p:nvSpPr>
          <p:cNvPr id="3" name="Content Placeholder 2">
            <a:extLst>
              <a:ext uri="{FF2B5EF4-FFF2-40B4-BE49-F238E27FC236}">
                <a16:creationId xmlns:a16="http://schemas.microsoft.com/office/drawing/2014/main" id="{C5DDB461-32AF-6CB8-C7A0-2899A4805014}"/>
              </a:ext>
            </a:extLst>
          </p:cNvPr>
          <p:cNvSpPr>
            <a:spLocks noGrp="1"/>
          </p:cNvSpPr>
          <p:nvPr>
            <p:ph idx="1"/>
          </p:nvPr>
        </p:nvSpPr>
        <p:spPr/>
        <p:txBody>
          <a:bodyPr/>
          <a:lstStyle/>
          <a:p>
            <a:pPr marL="82296" indent="0">
              <a:buNone/>
            </a:pPr>
            <a:r>
              <a:rPr lang="en-US" dirty="0"/>
              <a:t>Gestures involve moving arms and hands to communicate.</a:t>
            </a:r>
          </a:p>
        </p:txBody>
      </p:sp>
      <p:pic>
        <p:nvPicPr>
          <p:cNvPr id="9" name="Picture 8">
            <a:extLst>
              <a:ext uri="{FF2B5EF4-FFF2-40B4-BE49-F238E27FC236}">
                <a16:creationId xmlns:a16="http://schemas.microsoft.com/office/drawing/2014/main" id="{25D1A737-5AD0-E24E-5970-56EB6645C0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2848" y="2909098"/>
            <a:ext cx="5943600" cy="3328416"/>
          </a:xfrm>
          <a:prstGeom prst="rect">
            <a:avLst/>
          </a:prstGeom>
        </p:spPr>
      </p:pic>
    </p:spTree>
    <p:extLst>
      <p:ext uri="{BB962C8B-B14F-4D97-AF65-F5344CB8AC3E}">
        <p14:creationId xmlns:p14="http://schemas.microsoft.com/office/powerpoint/2010/main" val="3758701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1C816-6CF3-BA4D-5DE1-AE4B755FA68E}"/>
              </a:ext>
            </a:extLst>
          </p:cNvPr>
          <p:cNvSpPr>
            <a:spLocks noGrp="1"/>
          </p:cNvSpPr>
          <p:nvPr>
            <p:ph type="title"/>
          </p:nvPr>
        </p:nvSpPr>
        <p:spPr/>
        <p:txBody>
          <a:bodyPr/>
          <a:lstStyle/>
          <a:p>
            <a:r>
              <a:rPr lang="en-US" dirty="0"/>
              <a:t>Haptic Interfaces</a:t>
            </a:r>
          </a:p>
        </p:txBody>
      </p:sp>
      <p:sp>
        <p:nvSpPr>
          <p:cNvPr id="3" name="Content Placeholder 2">
            <a:extLst>
              <a:ext uri="{FF2B5EF4-FFF2-40B4-BE49-F238E27FC236}">
                <a16:creationId xmlns:a16="http://schemas.microsoft.com/office/drawing/2014/main" id="{9BCCADF4-8928-4940-B949-B7FAFC6D0202}"/>
              </a:ext>
            </a:extLst>
          </p:cNvPr>
          <p:cNvSpPr>
            <a:spLocks noGrp="1"/>
          </p:cNvSpPr>
          <p:nvPr>
            <p:ph idx="1"/>
          </p:nvPr>
        </p:nvSpPr>
        <p:spPr>
          <a:xfrm>
            <a:off x="1435608" y="1447800"/>
            <a:ext cx="7498080" cy="1883078"/>
          </a:xfrm>
        </p:spPr>
        <p:txBody>
          <a:bodyPr>
            <a:normAutofit fontScale="85000" lnSpcReduction="20000"/>
          </a:bodyPr>
          <a:lstStyle/>
          <a:p>
            <a:pPr marL="82296" indent="0" algn="just">
              <a:buNone/>
            </a:pPr>
            <a:r>
              <a:rPr lang="en-US" sz="3300" dirty="0"/>
              <a:t>Haptic interfaces provide tactile feedback, by applying vibration and forces to the person, using actuators that are embedded in their clothing or a device that they are carrying, such as a smartphone or smartwatch.</a:t>
            </a:r>
          </a:p>
          <a:p>
            <a:pPr marL="82296" indent="0" algn="just">
              <a:buNone/>
            </a:pPr>
            <a:endParaRPr lang="en-US" dirty="0"/>
          </a:p>
        </p:txBody>
      </p:sp>
      <p:sp>
        <p:nvSpPr>
          <p:cNvPr id="4" name="TextBox 3">
            <a:extLst>
              <a:ext uri="{FF2B5EF4-FFF2-40B4-BE49-F238E27FC236}">
                <a16:creationId xmlns:a16="http://schemas.microsoft.com/office/drawing/2014/main" id="{512897E2-4032-EB16-1B37-5173D9370D49}"/>
              </a:ext>
            </a:extLst>
          </p:cNvPr>
          <p:cNvSpPr txBox="1"/>
          <p:nvPr/>
        </p:nvSpPr>
        <p:spPr>
          <a:xfrm>
            <a:off x="1435608" y="3470709"/>
            <a:ext cx="4225279" cy="3139321"/>
          </a:xfrm>
          <a:prstGeom prst="rect">
            <a:avLst/>
          </a:prstGeom>
          <a:noFill/>
        </p:spPr>
        <p:txBody>
          <a:bodyPr wrap="square" rtlCol="0">
            <a:spAutoFit/>
          </a:bodyPr>
          <a:lstStyle/>
          <a:p>
            <a:pPr marL="82296" indent="0" algn="just">
              <a:buNone/>
            </a:pPr>
            <a:r>
              <a:rPr lang="en-US" b="1" dirty="0"/>
              <a:t>Vibrotactile feedback </a:t>
            </a:r>
            <a:r>
              <a:rPr lang="en-US" dirty="0"/>
              <a:t>can also be used to simulate the sense of touch between remote people who want to communicate.</a:t>
            </a:r>
          </a:p>
          <a:p>
            <a:pPr marL="82296" indent="0" algn="just">
              <a:buNone/>
            </a:pPr>
            <a:endParaRPr lang="en-US" dirty="0"/>
          </a:p>
          <a:p>
            <a:pPr marL="82296" indent="0" algn="just">
              <a:buNone/>
            </a:pPr>
            <a:r>
              <a:rPr lang="en-US" b="1" dirty="0" err="1"/>
              <a:t>Ultrahaptics</a:t>
            </a:r>
            <a:r>
              <a:rPr lang="en-US" b="1" dirty="0"/>
              <a:t> </a:t>
            </a:r>
            <a:r>
              <a:rPr lang="en-US" dirty="0"/>
              <a:t>which creates the illusion of touch in midair by ultrasonic waves. </a:t>
            </a:r>
          </a:p>
          <a:p>
            <a:pPr marL="82296" indent="0" algn="just">
              <a:buNone/>
            </a:pPr>
            <a:endParaRPr lang="en-US" dirty="0"/>
          </a:p>
          <a:p>
            <a:pPr marL="82296" indent="0" algn="just">
              <a:buNone/>
            </a:pPr>
            <a:r>
              <a:rPr lang="en-US" b="1" dirty="0"/>
              <a:t>Exoskeletons</a:t>
            </a:r>
            <a:r>
              <a:rPr lang="en-US" dirty="0"/>
              <a:t> haptics are also being embedded into clothing.</a:t>
            </a:r>
          </a:p>
          <a:p>
            <a:endParaRPr lang="en-US" dirty="0"/>
          </a:p>
        </p:txBody>
      </p:sp>
      <p:pic>
        <p:nvPicPr>
          <p:cNvPr id="6" name="Picture 5">
            <a:extLst>
              <a:ext uri="{FF2B5EF4-FFF2-40B4-BE49-F238E27FC236}">
                <a16:creationId xmlns:a16="http://schemas.microsoft.com/office/drawing/2014/main" id="{58EB3C12-0D95-4649-98B9-D96302E32B29}"/>
              </a:ext>
            </a:extLst>
          </p:cNvPr>
          <p:cNvPicPr>
            <a:picLocks noChangeAspect="1"/>
          </p:cNvPicPr>
          <p:nvPr/>
        </p:nvPicPr>
        <p:blipFill>
          <a:blip r:embed="rId2"/>
          <a:stretch>
            <a:fillRect/>
          </a:stretch>
        </p:blipFill>
        <p:spPr>
          <a:xfrm>
            <a:off x="6096000" y="3330878"/>
            <a:ext cx="2490788" cy="3499454"/>
          </a:xfrm>
          <a:prstGeom prst="rect">
            <a:avLst/>
          </a:prstGeom>
        </p:spPr>
      </p:pic>
    </p:spTree>
    <p:extLst>
      <p:ext uri="{BB962C8B-B14F-4D97-AF65-F5344CB8AC3E}">
        <p14:creationId xmlns:p14="http://schemas.microsoft.com/office/powerpoint/2010/main" val="3265020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F82D-DB85-3FF4-17C3-C0A29E273B8C}"/>
              </a:ext>
            </a:extLst>
          </p:cNvPr>
          <p:cNvSpPr>
            <a:spLocks noGrp="1"/>
          </p:cNvSpPr>
          <p:nvPr>
            <p:ph type="title"/>
          </p:nvPr>
        </p:nvSpPr>
        <p:spPr/>
        <p:txBody>
          <a:bodyPr/>
          <a:lstStyle/>
          <a:p>
            <a:r>
              <a:rPr lang="en-US" dirty="0"/>
              <a:t>Interface Types</a:t>
            </a:r>
            <a:endParaRPr lang="en-PK" dirty="0"/>
          </a:p>
        </p:txBody>
      </p:sp>
      <p:graphicFrame>
        <p:nvGraphicFramePr>
          <p:cNvPr id="4" name="Table 4">
            <a:extLst>
              <a:ext uri="{FF2B5EF4-FFF2-40B4-BE49-F238E27FC236}">
                <a16:creationId xmlns:a16="http://schemas.microsoft.com/office/drawing/2014/main" id="{3D7CA020-D708-C30C-151F-EE3E09BA05BC}"/>
              </a:ext>
            </a:extLst>
          </p:cNvPr>
          <p:cNvGraphicFramePr>
            <a:graphicFrameLocks noGrp="1"/>
          </p:cNvGraphicFramePr>
          <p:nvPr>
            <p:ph idx="1"/>
            <p:extLst>
              <p:ext uri="{D42A27DB-BD31-4B8C-83A1-F6EECF244321}">
                <p14:modId xmlns:p14="http://schemas.microsoft.com/office/powerpoint/2010/main" val="3016456191"/>
              </p:ext>
            </p:extLst>
          </p:nvPr>
        </p:nvGraphicFramePr>
        <p:xfrm>
          <a:off x="1434973" y="2133600"/>
          <a:ext cx="7499350" cy="3708400"/>
        </p:xfrm>
        <a:graphic>
          <a:graphicData uri="http://schemas.openxmlformats.org/drawingml/2006/table">
            <a:tbl>
              <a:tblPr firstRow="1" bandRow="1">
                <a:tableStyleId>{2D5ABB26-0587-4C30-8999-92F81FD0307C}</a:tableStyleId>
              </a:tblPr>
              <a:tblGrid>
                <a:gridCol w="3749675">
                  <a:extLst>
                    <a:ext uri="{9D8B030D-6E8A-4147-A177-3AD203B41FA5}">
                      <a16:colId xmlns:a16="http://schemas.microsoft.com/office/drawing/2014/main" val="940405730"/>
                    </a:ext>
                  </a:extLst>
                </a:gridCol>
                <a:gridCol w="3749675">
                  <a:extLst>
                    <a:ext uri="{9D8B030D-6E8A-4147-A177-3AD203B41FA5}">
                      <a16:colId xmlns:a16="http://schemas.microsoft.com/office/drawing/2014/main" val="4003995694"/>
                    </a:ext>
                  </a:extLst>
                </a:gridCol>
              </a:tblGrid>
              <a:tr h="370840">
                <a:tc>
                  <a:txBody>
                    <a:bodyPr/>
                    <a:lstStyle/>
                    <a:p>
                      <a:r>
                        <a:rPr lang="en-US" dirty="0"/>
                        <a:t>Command Line</a:t>
                      </a:r>
                      <a:endParaRPr lang="en-PK" dirty="0"/>
                    </a:p>
                  </a:txBody>
                  <a:tcPr/>
                </a:tc>
                <a:tc>
                  <a:txBody>
                    <a:bodyPr/>
                    <a:lstStyle/>
                    <a:p>
                      <a:r>
                        <a:rPr lang="en-US" dirty="0"/>
                        <a:t>Graphical</a:t>
                      </a:r>
                      <a:endParaRPr lang="en-PK" dirty="0"/>
                    </a:p>
                  </a:txBody>
                  <a:tcPr/>
                </a:tc>
                <a:extLst>
                  <a:ext uri="{0D108BD9-81ED-4DB2-BD59-A6C34878D82A}">
                    <a16:rowId xmlns:a16="http://schemas.microsoft.com/office/drawing/2014/main" val="296937456"/>
                  </a:ext>
                </a:extLst>
              </a:tr>
              <a:tr h="370840">
                <a:tc>
                  <a:txBody>
                    <a:bodyPr/>
                    <a:lstStyle/>
                    <a:p>
                      <a:r>
                        <a:rPr lang="en-US" dirty="0"/>
                        <a:t>Multimedia</a:t>
                      </a:r>
                      <a:endParaRPr lang="en-PK" dirty="0"/>
                    </a:p>
                  </a:txBody>
                  <a:tcPr/>
                </a:tc>
                <a:tc>
                  <a:txBody>
                    <a:bodyPr/>
                    <a:lstStyle/>
                    <a:p>
                      <a:r>
                        <a:rPr lang="en-US" dirty="0"/>
                        <a:t>VR</a:t>
                      </a:r>
                      <a:endParaRPr lang="en-PK" dirty="0"/>
                    </a:p>
                  </a:txBody>
                  <a:tcPr/>
                </a:tc>
                <a:extLst>
                  <a:ext uri="{0D108BD9-81ED-4DB2-BD59-A6C34878D82A}">
                    <a16:rowId xmlns:a16="http://schemas.microsoft.com/office/drawing/2014/main" val="3411846480"/>
                  </a:ext>
                </a:extLst>
              </a:tr>
              <a:tr h="370840">
                <a:tc>
                  <a:txBody>
                    <a:bodyPr/>
                    <a:lstStyle/>
                    <a:p>
                      <a:r>
                        <a:rPr lang="en-US" dirty="0"/>
                        <a:t>Web</a:t>
                      </a:r>
                      <a:endParaRPr lang="en-PK" dirty="0"/>
                    </a:p>
                  </a:txBody>
                  <a:tcPr/>
                </a:tc>
                <a:tc>
                  <a:txBody>
                    <a:bodyPr/>
                    <a:lstStyle/>
                    <a:p>
                      <a:r>
                        <a:rPr lang="en-US" dirty="0"/>
                        <a:t>Mobile</a:t>
                      </a:r>
                      <a:endParaRPr lang="en-PK" dirty="0"/>
                    </a:p>
                  </a:txBody>
                  <a:tcPr/>
                </a:tc>
                <a:extLst>
                  <a:ext uri="{0D108BD9-81ED-4DB2-BD59-A6C34878D82A}">
                    <a16:rowId xmlns:a16="http://schemas.microsoft.com/office/drawing/2014/main" val="1010711004"/>
                  </a:ext>
                </a:extLst>
              </a:tr>
              <a:tr h="370840">
                <a:tc>
                  <a:txBody>
                    <a:bodyPr/>
                    <a:lstStyle/>
                    <a:p>
                      <a:r>
                        <a:rPr lang="en-US" dirty="0"/>
                        <a:t>Appliance</a:t>
                      </a:r>
                      <a:endParaRPr lang="en-PK" dirty="0"/>
                    </a:p>
                  </a:txBody>
                  <a:tcPr/>
                </a:tc>
                <a:tc>
                  <a:txBody>
                    <a:bodyPr/>
                    <a:lstStyle/>
                    <a:p>
                      <a:r>
                        <a:rPr lang="en-US" dirty="0"/>
                        <a:t>Voice</a:t>
                      </a:r>
                      <a:endParaRPr lang="en-PK" dirty="0"/>
                    </a:p>
                  </a:txBody>
                  <a:tcPr/>
                </a:tc>
                <a:extLst>
                  <a:ext uri="{0D108BD9-81ED-4DB2-BD59-A6C34878D82A}">
                    <a16:rowId xmlns:a16="http://schemas.microsoft.com/office/drawing/2014/main" val="1419481796"/>
                  </a:ext>
                </a:extLst>
              </a:tr>
              <a:tr h="370840">
                <a:tc>
                  <a:txBody>
                    <a:bodyPr/>
                    <a:lstStyle/>
                    <a:p>
                      <a:r>
                        <a:rPr lang="en-US" dirty="0"/>
                        <a:t>Pen</a:t>
                      </a:r>
                      <a:endParaRPr lang="en-PK" dirty="0"/>
                    </a:p>
                  </a:txBody>
                  <a:tcPr/>
                </a:tc>
                <a:tc>
                  <a:txBody>
                    <a:bodyPr/>
                    <a:lstStyle/>
                    <a:p>
                      <a:r>
                        <a:rPr lang="en-US" dirty="0"/>
                        <a:t>Touch</a:t>
                      </a:r>
                      <a:endParaRPr lang="en-PK" dirty="0"/>
                    </a:p>
                  </a:txBody>
                  <a:tcPr/>
                </a:tc>
                <a:extLst>
                  <a:ext uri="{0D108BD9-81ED-4DB2-BD59-A6C34878D82A}">
                    <a16:rowId xmlns:a16="http://schemas.microsoft.com/office/drawing/2014/main" val="3388508763"/>
                  </a:ext>
                </a:extLst>
              </a:tr>
              <a:tr h="370840">
                <a:tc>
                  <a:txBody>
                    <a:bodyPr/>
                    <a:lstStyle/>
                    <a:p>
                      <a:r>
                        <a:rPr lang="en-US" dirty="0"/>
                        <a:t>Gesture</a:t>
                      </a:r>
                      <a:endParaRPr lang="en-PK" dirty="0"/>
                    </a:p>
                  </a:txBody>
                  <a:tcPr/>
                </a:tc>
                <a:tc>
                  <a:txBody>
                    <a:bodyPr/>
                    <a:lstStyle/>
                    <a:p>
                      <a:r>
                        <a:rPr lang="en-US" dirty="0"/>
                        <a:t>Haptic</a:t>
                      </a:r>
                      <a:endParaRPr lang="en-PK" dirty="0"/>
                    </a:p>
                  </a:txBody>
                  <a:tcPr/>
                </a:tc>
                <a:extLst>
                  <a:ext uri="{0D108BD9-81ED-4DB2-BD59-A6C34878D82A}">
                    <a16:rowId xmlns:a16="http://schemas.microsoft.com/office/drawing/2014/main" val="1690373782"/>
                  </a:ext>
                </a:extLst>
              </a:tr>
              <a:tr h="370840">
                <a:tc>
                  <a:txBody>
                    <a:bodyPr/>
                    <a:lstStyle/>
                    <a:p>
                      <a:r>
                        <a:rPr lang="en-US" dirty="0"/>
                        <a:t>Multimodal</a:t>
                      </a:r>
                      <a:endParaRPr lang="en-PK" dirty="0"/>
                    </a:p>
                  </a:txBody>
                  <a:tcPr/>
                </a:tc>
                <a:tc>
                  <a:txBody>
                    <a:bodyPr/>
                    <a:lstStyle/>
                    <a:p>
                      <a:r>
                        <a:rPr lang="en-US" dirty="0"/>
                        <a:t>Sharable </a:t>
                      </a:r>
                      <a:endParaRPr lang="en-PK" dirty="0"/>
                    </a:p>
                  </a:txBody>
                  <a:tcPr/>
                </a:tc>
                <a:extLst>
                  <a:ext uri="{0D108BD9-81ED-4DB2-BD59-A6C34878D82A}">
                    <a16:rowId xmlns:a16="http://schemas.microsoft.com/office/drawing/2014/main" val="856148285"/>
                  </a:ext>
                </a:extLst>
              </a:tr>
              <a:tr h="370840">
                <a:tc>
                  <a:txBody>
                    <a:bodyPr/>
                    <a:lstStyle/>
                    <a:p>
                      <a:r>
                        <a:rPr lang="en-US" dirty="0"/>
                        <a:t>Tangible</a:t>
                      </a:r>
                      <a:endParaRPr lang="en-PK" dirty="0"/>
                    </a:p>
                  </a:txBody>
                  <a:tcPr/>
                </a:tc>
                <a:tc>
                  <a:txBody>
                    <a:bodyPr/>
                    <a:lstStyle/>
                    <a:p>
                      <a:r>
                        <a:rPr lang="en-US" dirty="0"/>
                        <a:t>AR</a:t>
                      </a:r>
                      <a:endParaRPr lang="en-PK" dirty="0"/>
                    </a:p>
                  </a:txBody>
                  <a:tcPr/>
                </a:tc>
                <a:extLst>
                  <a:ext uri="{0D108BD9-81ED-4DB2-BD59-A6C34878D82A}">
                    <a16:rowId xmlns:a16="http://schemas.microsoft.com/office/drawing/2014/main" val="350476201"/>
                  </a:ext>
                </a:extLst>
              </a:tr>
              <a:tr h="370840">
                <a:tc>
                  <a:txBody>
                    <a:bodyPr/>
                    <a:lstStyle/>
                    <a:p>
                      <a:r>
                        <a:rPr lang="en-US" dirty="0"/>
                        <a:t>Wearable</a:t>
                      </a:r>
                      <a:endParaRPr lang="en-PK" dirty="0"/>
                    </a:p>
                  </a:txBody>
                  <a:tcPr/>
                </a:tc>
                <a:tc>
                  <a:txBody>
                    <a:bodyPr/>
                    <a:lstStyle/>
                    <a:p>
                      <a:r>
                        <a:rPr lang="en-US" dirty="0"/>
                        <a:t>Robots and Drones</a:t>
                      </a:r>
                      <a:endParaRPr lang="en-PK" dirty="0"/>
                    </a:p>
                  </a:txBody>
                  <a:tcPr/>
                </a:tc>
                <a:extLst>
                  <a:ext uri="{0D108BD9-81ED-4DB2-BD59-A6C34878D82A}">
                    <a16:rowId xmlns:a16="http://schemas.microsoft.com/office/drawing/2014/main" val="1332105212"/>
                  </a:ext>
                </a:extLst>
              </a:tr>
              <a:tr h="370840">
                <a:tc>
                  <a:txBody>
                    <a:bodyPr/>
                    <a:lstStyle/>
                    <a:p>
                      <a:r>
                        <a:rPr lang="en-US" dirty="0"/>
                        <a:t>Brain Computer Interaction</a:t>
                      </a:r>
                      <a:endParaRPr lang="en-PK" dirty="0"/>
                    </a:p>
                  </a:txBody>
                  <a:tcPr/>
                </a:tc>
                <a:tc>
                  <a:txBody>
                    <a:bodyPr/>
                    <a:lstStyle/>
                    <a:p>
                      <a:r>
                        <a:rPr lang="en-US" dirty="0"/>
                        <a:t>Smart</a:t>
                      </a:r>
                      <a:endParaRPr lang="en-PK" dirty="0"/>
                    </a:p>
                  </a:txBody>
                  <a:tcPr/>
                </a:tc>
                <a:extLst>
                  <a:ext uri="{0D108BD9-81ED-4DB2-BD59-A6C34878D82A}">
                    <a16:rowId xmlns:a16="http://schemas.microsoft.com/office/drawing/2014/main" val="1809460078"/>
                  </a:ext>
                </a:extLst>
              </a:tr>
            </a:tbl>
          </a:graphicData>
        </a:graphic>
      </p:graphicFrame>
    </p:spTree>
    <p:extLst>
      <p:ext uri="{BB962C8B-B14F-4D97-AF65-F5344CB8AC3E}">
        <p14:creationId xmlns:p14="http://schemas.microsoft.com/office/powerpoint/2010/main" val="2653709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5F9B-5074-DBED-C1E5-A7DC46F37A29}"/>
              </a:ext>
            </a:extLst>
          </p:cNvPr>
          <p:cNvSpPr>
            <a:spLocks noGrp="1"/>
          </p:cNvSpPr>
          <p:nvPr>
            <p:ph type="title"/>
          </p:nvPr>
        </p:nvSpPr>
        <p:spPr/>
        <p:txBody>
          <a:bodyPr/>
          <a:lstStyle/>
          <a:p>
            <a:r>
              <a:rPr lang="en-US" dirty="0"/>
              <a:t>Multimodal Interfaces</a:t>
            </a:r>
          </a:p>
        </p:txBody>
      </p:sp>
      <p:sp>
        <p:nvSpPr>
          <p:cNvPr id="3" name="Content Placeholder 2">
            <a:extLst>
              <a:ext uri="{FF2B5EF4-FFF2-40B4-BE49-F238E27FC236}">
                <a16:creationId xmlns:a16="http://schemas.microsoft.com/office/drawing/2014/main" id="{7743DD18-862D-8E3A-B520-A2744862057E}"/>
              </a:ext>
            </a:extLst>
          </p:cNvPr>
          <p:cNvSpPr>
            <a:spLocks noGrp="1"/>
          </p:cNvSpPr>
          <p:nvPr>
            <p:ph idx="1"/>
          </p:nvPr>
        </p:nvSpPr>
        <p:spPr/>
        <p:txBody>
          <a:bodyPr>
            <a:normAutofit/>
          </a:bodyPr>
          <a:lstStyle/>
          <a:p>
            <a:pPr marL="82296" indent="0" algn="just">
              <a:buNone/>
            </a:pPr>
            <a:r>
              <a:rPr lang="en-US" sz="2800" dirty="0"/>
              <a:t>Multimodal interfaces are intended to enrich user experiences by multiplying the way information is experienced and controlled at the interface through using different modalities, such as touch, sight, sound, and speech.</a:t>
            </a:r>
          </a:p>
        </p:txBody>
      </p:sp>
      <p:pic>
        <p:nvPicPr>
          <p:cNvPr id="5" name="Picture 4">
            <a:extLst>
              <a:ext uri="{FF2B5EF4-FFF2-40B4-BE49-F238E27FC236}">
                <a16:creationId xmlns:a16="http://schemas.microsoft.com/office/drawing/2014/main" id="{1B7F9A57-A7E9-EFA2-B0A2-A1AC1F4CA7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3810000"/>
            <a:ext cx="4038600" cy="2927985"/>
          </a:xfrm>
          <a:prstGeom prst="rect">
            <a:avLst/>
          </a:prstGeom>
        </p:spPr>
      </p:pic>
    </p:spTree>
    <p:extLst>
      <p:ext uri="{BB962C8B-B14F-4D97-AF65-F5344CB8AC3E}">
        <p14:creationId xmlns:p14="http://schemas.microsoft.com/office/powerpoint/2010/main" val="3629970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8558-D5F1-6976-D2D0-4EB87443AED4}"/>
              </a:ext>
            </a:extLst>
          </p:cNvPr>
          <p:cNvSpPr>
            <a:spLocks noGrp="1"/>
          </p:cNvSpPr>
          <p:nvPr>
            <p:ph type="title"/>
          </p:nvPr>
        </p:nvSpPr>
        <p:spPr/>
        <p:txBody>
          <a:bodyPr/>
          <a:lstStyle/>
          <a:p>
            <a:r>
              <a:rPr lang="en-US" dirty="0"/>
              <a:t>Multimodal Interfaces</a:t>
            </a:r>
          </a:p>
        </p:txBody>
      </p:sp>
      <p:sp>
        <p:nvSpPr>
          <p:cNvPr id="3" name="Content Placeholder 2">
            <a:extLst>
              <a:ext uri="{FF2B5EF4-FFF2-40B4-BE49-F238E27FC236}">
                <a16:creationId xmlns:a16="http://schemas.microsoft.com/office/drawing/2014/main" id="{AAC2260B-967E-FDD8-74F1-82562487439F}"/>
              </a:ext>
            </a:extLst>
          </p:cNvPr>
          <p:cNvSpPr>
            <a:spLocks noGrp="1"/>
          </p:cNvSpPr>
          <p:nvPr>
            <p:ph idx="1"/>
          </p:nvPr>
        </p:nvSpPr>
        <p:spPr/>
        <p:txBody>
          <a:bodyPr>
            <a:normAutofit/>
          </a:bodyPr>
          <a:lstStyle/>
          <a:p>
            <a:pPr marL="82296" indent="0" algn="just">
              <a:buNone/>
            </a:pPr>
            <a:r>
              <a:rPr lang="en-US" sz="2800" dirty="0"/>
              <a:t>Interface techniques that have been combined for this purpose include speech and gesture, eye-gaze and gesture, haptic and audio output, and pen input and speech.</a:t>
            </a:r>
          </a:p>
          <a:p>
            <a:pPr marL="82296" indent="0" algn="just">
              <a:buNone/>
            </a:pPr>
            <a:r>
              <a:rPr lang="en-US" sz="2800" dirty="0"/>
              <a:t>		</a:t>
            </a:r>
          </a:p>
          <a:p>
            <a:pPr marL="82296" indent="0" algn="just">
              <a:buNone/>
            </a:pPr>
            <a:r>
              <a:rPr lang="en-US" sz="2800" dirty="0"/>
              <a:t>The assumption is that multimodal interfaces can support more flexible, efficient, and expressive means of human–computer interaction that are more akin to the multimodal experiences that humans encounter in the physical world. </a:t>
            </a:r>
          </a:p>
        </p:txBody>
      </p:sp>
    </p:spTree>
    <p:extLst>
      <p:ext uri="{BB962C8B-B14F-4D97-AF65-F5344CB8AC3E}">
        <p14:creationId xmlns:p14="http://schemas.microsoft.com/office/powerpoint/2010/main" val="2413835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CDE9E-9638-D7BB-6A29-9ABE3EFC9C0C}"/>
              </a:ext>
            </a:extLst>
          </p:cNvPr>
          <p:cNvSpPr>
            <a:spLocks noGrp="1"/>
          </p:cNvSpPr>
          <p:nvPr>
            <p:ph type="title"/>
          </p:nvPr>
        </p:nvSpPr>
        <p:spPr/>
        <p:txBody>
          <a:bodyPr/>
          <a:lstStyle/>
          <a:p>
            <a:r>
              <a:rPr lang="en-US" dirty="0"/>
              <a:t>Sharable Interfaces</a:t>
            </a:r>
          </a:p>
        </p:txBody>
      </p:sp>
      <p:sp>
        <p:nvSpPr>
          <p:cNvPr id="3" name="Content Placeholder 2">
            <a:extLst>
              <a:ext uri="{FF2B5EF4-FFF2-40B4-BE49-F238E27FC236}">
                <a16:creationId xmlns:a16="http://schemas.microsoft.com/office/drawing/2014/main" id="{DB58C22B-DD83-6BE0-50ED-CE56F79B16B1}"/>
              </a:ext>
            </a:extLst>
          </p:cNvPr>
          <p:cNvSpPr>
            <a:spLocks noGrp="1"/>
          </p:cNvSpPr>
          <p:nvPr>
            <p:ph idx="1"/>
          </p:nvPr>
        </p:nvSpPr>
        <p:spPr/>
        <p:txBody>
          <a:bodyPr/>
          <a:lstStyle/>
          <a:p>
            <a:r>
              <a:rPr lang="en-US" dirty="0"/>
              <a:t>Shareable interfaces are designed for more than one person to use.</a:t>
            </a:r>
          </a:p>
          <a:p>
            <a:r>
              <a:rPr lang="en-US" dirty="0"/>
              <a:t>It provides multiple inputs and sometimes allow simultaneous input by collocated groups</a:t>
            </a:r>
          </a:p>
          <a:p>
            <a:r>
              <a:rPr lang="en-US" dirty="0"/>
              <a:t>Examples</a:t>
            </a:r>
          </a:p>
          <a:p>
            <a:pPr marL="916686" lvl="1" indent="-514350">
              <a:buFont typeface="+mj-lt"/>
              <a:buAutoNum type="arabicPeriod"/>
            </a:pPr>
            <a:r>
              <a:rPr lang="en-US" dirty="0" err="1"/>
              <a:t>SmartTable</a:t>
            </a:r>
            <a:r>
              <a:rPr lang="en-US" dirty="0"/>
              <a:t> </a:t>
            </a:r>
          </a:p>
          <a:p>
            <a:pPr marL="916686" lvl="1" indent="-514350">
              <a:buFont typeface="+mj-lt"/>
              <a:buAutoNum type="arabicPeriod"/>
            </a:pPr>
            <a:r>
              <a:rPr lang="en-US" dirty="0">
                <a:hlinkClick r:id="rId2"/>
              </a:rPr>
              <a:t>Circle Twelve’s </a:t>
            </a:r>
            <a:r>
              <a:rPr lang="en-US" dirty="0" err="1">
                <a:hlinkClick r:id="rId2"/>
              </a:rPr>
              <a:t>DiamondTouch</a:t>
            </a:r>
            <a:endParaRPr lang="en-US" dirty="0"/>
          </a:p>
        </p:txBody>
      </p:sp>
    </p:spTree>
    <p:extLst>
      <p:ext uri="{BB962C8B-B14F-4D97-AF65-F5344CB8AC3E}">
        <p14:creationId xmlns:p14="http://schemas.microsoft.com/office/powerpoint/2010/main" val="776012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E042-F51D-5C96-E9BA-399DA97755F5}"/>
              </a:ext>
            </a:extLst>
          </p:cNvPr>
          <p:cNvSpPr>
            <a:spLocks noGrp="1"/>
          </p:cNvSpPr>
          <p:nvPr>
            <p:ph type="title"/>
          </p:nvPr>
        </p:nvSpPr>
        <p:spPr/>
        <p:txBody>
          <a:bodyPr/>
          <a:lstStyle/>
          <a:p>
            <a:r>
              <a:rPr lang="en-US" dirty="0"/>
              <a:t>Sharable Interfaces</a:t>
            </a:r>
          </a:p>
        </p:txBody>
      </p:sp>
      <p:pic>
        <p:nvPicPr>
          <p:cNvPr id="5" name="Content Placeholder 4">
            <a:extLst>
              <a:ext uri="{FF2B5EF4-FFF2-40B4-BE49-F238E27FC236}">
                <a16:creationId xmlns:a16="http://schemas.microsoft.com/office/drawing/2014/main" id="{1D51240E-2CB0-4C1C-1B62-00660D4D9020}"/>
              </a:ext>
            </a:extLst>
          </p:cNvPr>
          <p:cNvPicPr>
            <a:picLocks noGrp="1" noChangeAspect="1"/>
          </p:cNvPicPr>
          <p:nvPr>
            <p:ph idx="1"/>
          </p:nvPr>
        </p:nvPicPr>
        <p:blipFill>
          <a:blip r:embed="rId2"/>
          <a:stretch>
            <a:fillRect/>
          </a:stretch>
        </p:blipFill>
        <p:spPr>
          <a:xfrm>
            <a:off x="2355850" y="1714500"/>
            <a:ext cx="5657850" cy="4267200"/>
          </a:xfrm>
        </p:spPr>
      </p:pic>
      <p:sp>
        <p:nvSpPr>
          <p:cNvPr id="6" name="TextBox 5">
            <a:extLst>
              <a:ext uri="{FF2B5EF4-FFF2-40B4-BE49-F238E27FC236}">
                <a16:creationId xmlns:a16="http://schemas.microsoft.com/office/drawing/2014/main" id="{730350FE-0F3A-6A44-F65E-745703C27D02}"/>
              </a:ext>
            </a:extLst>
          </p:cNvPr>
          <p:cNvSpPr txBox="1"/>
          <p:nvPr/>
        </p:nvSpPr>
        <p:spPr>
          <a:xfrm>
            <a:off x="3143031" y="6230066"/>
            <a:ext cx="3744487" cy="369332"/>
          </a:xfrm>
          <a:prstGeom prst="rect">
            <a:avLst/>
          </a:prstGeom>
          <a:noFill/>
        </p:spPr>
        <p:txBody>
          <a:bodyPr wrap="none" rtlCol="0">
            <a:spAutoFit/>
          </a:bodyPr>
          <a:lstStyle/>
          <a:p>
            <a:r>
              <a:rPr lang="en-US" sz="1800" b="0" i="0" u="none" strike="noStrike" baseline="0" dirty="0">
                <a:latin typeface="+mj-lt"/>
              </a:rPr>
              <a:t>A </a:t>
            </a:r>
            <a:r>
              <a:rPr lang="en-US" sz="1800" b="0" i="0" u="none" strike="noStrike" baseline="0" dirty="0" err="1">
                <a:latin typeface="+mj-lt"/>
              </a:rPr>
              <a:t>SmartBoard</a:t>
            </a:r>
            <a:r>
              <a:rPr lang="en-US" sz="1800" b="0" i="0" u="none" strike="noStrike" baseline="0" dirty="0">
                <a:latin typeface="+mj-lt"/>
              </a:rPr>
              <a:t> in use during a meeting</a:t>
            </a:r>
            <a:endParaRPr lang="en-US" dirty="0">
              <a:latin typeface="+mj-lt"/>
            </a:endParaRPr>
          </a:p>
        </p:txBody>
      </p:sp>
    </p:spTree>
    <p:extLst>
      <p:ext uri="{BB962C8B-B14F-4D97-AF65-F5344CB8AC3E}">
        <p14:creationId xmlns:p14="http://schemas.microsoft.com/office/powerpoint/2010/main" val="1533357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B807A-F093-2434-9AC4-7EB4EC84ADC4}"/>
              </a:ext>
            </a:extLst>
          </p:cNvPr>
          <p:cNvSpPr>
            <a:spLocks noGrp="1"/>
          </p:cNvSpPr>
          <p:nvPr>
            <p:ph type="title"/>
          </p:nvPr>
        </p:nvSpPr>
        <p:spPr/>
        <p:txBody>
          <a:bodyPr/>
          <a:lstStyle/>
          <a:p>
            <a:r>
              <a:rPr lang="en-US" dirty="0"/>
              <a:t>Shareable Interfaces</a:t>
            </a:r>
          </a:p>
        </p:txBody>
      </p:sp>
      <p:pic>
        <p:nvPicPr>
          <p:cNvPr id="5" name="Content Placeholder 4">
            <a:extLst>
              <a:ext uri="{FF2B5EF4-FFF2-40B4-BE49-F238E27FC236}">
                <a16:creationId xmlns:a16="http://schemas.microsoft.com/office/drawing/2014/main" id="{C3E586A2-B793-3961-ED4D-B30D6B0A497C}"/>
              </a:ext>
            </a:extLst>
          </p:cNvPr>
          <p:cNvPicPr>
            <a:picLocks noGrp="1" noChangeAspect="1"/>
          </p:cNvPicPr>
          <p:nvPr>
            <p:ph idx="1"/>
          </p:nvPr>
        </p:nvPicPr>
        <p:blipFill>
          <a:blip r:embed="rId2"/>
          <a:stretch>
            <a:fillRect/>
          </a:stretch>
        </p:blipFill>
        <p:spPr>
          <a:xfrm>
            <a:off x="2346325" y="1724025"/>
            <a:ext cx="5676900" cy="4248150"/>
          </a:xfrm>
        </p:spPr>
      </p:pic>
      <p:sp>
        <p:nvSpPr>
          <p:cNvPr id="6" name="TextBox 5">
            <a:extLst>
              <a:ext uri="{FF2B5EF4-FFF2-40B4-BE49-F238E27FC236}">
                <a16:creationId xmlns:a16="http://schemas.microsoft.com/office/drawing/2014/main" id="{CC1CAC72-5426-3A2E-C27B-6255F52D167F}"/>
              </a:ext>
            </a:extLst>
          </p:cNvPr>
          <p:cNvSpPr txBox="1"/>
          <p:nvPr/>
        </p:nvSpPr>
        <p:spPr>
          <a:xfrm>
            <a:off x="3298825" y="6214030"/>
            <a:ext cx="4724400" cy="369332"/>
          </a:xfrm>
          <a:prstGeom prst="rect">
            <a:avLst/>
          </a:prstGeom>
          <a:noFill/>
        </p:spPr>
        <p:txBody>
          <a:bodyPr wrap="square" rtlCol="0">
            <a:spAutoFit/>
          </a:bodyPr>
          <a:lstStyle/>
          <a:p>
            <a:pPr algn="l"/>
            <a:r>
              <a:rPr lang="en-US" sz="1800" b="0" i="0" u="none" strike="noStrike" baseline="0" dirty="0">
                <a:latin typeface="+mj-lt"/>
              </a:rPr>
              <a:t>Mitsubishi’s interactive tabletop interface</a:t>
            </a:r>
            <a:endParaRPr lang="en-US" dirty="0">
              <a:latin typeface="+mj-lt"/>
            </a:endParaRPr>
          </a:p>
        </p:txBody>
      </p:sp>
    </p:spTree>
    <p:extLst>
      <p:ext uri="{BB962C8B-B14F-4D97-AF65-F5344CB8AC3E}">
        <p14:creationId xmlns:p14="http://schemas.microsoft.com/office/powerpoint/2010/main" val="272929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7F2F8-69A1-42EE-B138-A5A3D5E7CCED}"/>
              </a:ext>
            </a:extLst>
          </p:cNvPr>
          <p:cNvSpPr>
            <a:spLocks noGrp="1"/>
          </p:cNvSpPr>
          <p:nvPr>
            <p:ph type="title"/>
          </p:nvPr>
        </p:nvSpPr>
        <p:spPr/>
        <p:txBody>
          <a:bodyPr/>
          <a:lstStyle/>
          <a:p>
            <a:r>
              <a:rPr lang="en-US" dirty="0"/>
              <a:t>Sharable Interfaces</a:t>
            </a:r>
          </a:p>
        </p:txBody>
      </p:sp>
      <p:sp>
        <p:nvSpPr>
          <p:cNvPr id="3" name="Content Placeholder 2">
            <a:extLst>
              <a:ext uri="{FF2B5EF4-FFF2-40B4-BE49-F238E27FC236}">
                <a16:creationId xmlns:a16="http://schemas.microsoft.com/office/drawing/2014/main" id="{F7C4959A-3E4C-B172-DE19-B1239A37061A}"/>
              </a:ext>
            </a:extLst>
          </p:cNvPr>
          <p:cNvSpPr>
            <a:spLocks noGrp="1"/>
          </p:cNvSpPr>
          <p:nvPr>
            <p:ph idx="1"/>
          </p:nvPr>
        </p:nvSpPr>
        <p:spPr/>
        <p:txBody>
          <a:bodyPr/>
          <a:lstStyle/>
          <a:p>
            <a:pPr marL="82296" indent="0" algn="just">
              <a:buNone/>
            </a:pPr>
            <a:r>
              <a:rPr lang="en-US" dirty="0"/>
              <a:t>Another type of shareable interface is software platforms that enable groups of people to work together simultaneously even when geographically apart</a:t>
            </a:r>
          </a:p>
          <a:p>
            <a:pPr marL="82296" indent="0" algn="just">
              <a:buNone/>
            </a:pPr>
            <a:r>
              <a:rPr lang="en-US" dirty="0"/>
              <a:t>Examples</a:t>
            </a:r>
          </a:p>
          <a:p>
            <a:pPr lvl="1" algn="just"/>
            <a:r>
              <a:rPr lang="en-US" dirty="0"/>
              <a:t>Google Docs</a:t>
            </a:r>
          </a:p>
          <a:p>
            <a:pPr lvl="1" algn="just"/>
            <a:r>
              <a:rPr lang="en-US" dirty="0"/>
              <a:t>Figma</a:t>
            </a:r>
          </a:p>
          <a:p>
            <a:pPr lvl="1" algn="just"/>
            <a:r>
              <a:rPr lang="en-US" dirty="0"/>
              <a:t>Balsamiq</a:t>
            </a:r>
          </a:p>
        </p:txBody>
      </p:sp>
    </p:spTree>
    <p:extLst>
      <p:ext uri="{BB962C8B-B14F-4D97-AF65-F5344CB8AC3E}">
        <p14:creationId xmlns:p14="http://schemas.microsoft.com/office/powerpoint/2010/main" val="3361061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63061-1428-E747-0155-4E9929174CB5}"/>
              </a:ext>
            </a:extLst>
          </p:cNvPr>
          <p:cNvSpPr>
            <a:spLocks noGrp="1"/>
          </p:cNvSpPr>
          <p:nvPr>
            <p:ph type="title"/>
          </p:nvPr>
        </p:nvSpPr>
        <p:spPr/>
        <p:txBody>
          <a:bodyPr/>
          <a:lstStyle/>
          <a:p>
            <a:r>
              <a:rPr lang="en-US" dirty="0"/>
              <a:t>Tangible Interfaces</a:t>
            </a:r>
          </a:p>
        </p:txBody>
      </p:sp>
      <p:sp>
        <p:nvSpPr>
          <p:cNvPr id="3" name="Content Placeholder 2">
            <a:extLst>
              <a:ext uri="{FF2B5EF4-FFF2-40B4-BE49-F238E27FC236}">
                <a16:creationId xmlns:a16="http://schemas.microsoft.com/office/drawing/2014/main" id="{82271C63-DDC2-5AD9-39AE-6785ABB090DE}"/>
              </a:ext>
            </a:extLst>
          </p:cNvPr>
          <p:cNvSpPr>
            <a:spLocks noGrp="1"/>
          </p:cNvSpPr>
          <p:nvPr>
            <p:ph idx="1"/>
          </p:nvPr>
        </p:nvSpPr>
        <p:spPr/>
        <p:txBody>
          <a:bodyPr>
            <a:normAutofit fontScale="92500" lnSpcReduction="10000"/>
          </a:bodyPr>
          <a:lstStyle/>
          <a:p>
            <a:pPr marL="82296" indent="0" algn="just">
              <a:buNone/>
            </a:pPr>
            <a:r>
              <a:rPr lang="en-US" dirty="0"/>
              <a:t>Tangible interfaces use sensor-based interaction, where physical objects, such as bricks, balls, and cubes, are coupled with digital representations.</a:t>
            </a:r>
          </a:p>
          <a:p>
            <a:pPr marL="82296" indent="0" algn="just">
              <a:buNone/>
            </a:pPr>
            <a:endParaRPr lang="en-US" dirty="0"/>
          </a:p>
          <a:p>
            <a:pPr marL="82296" indent="0" algn="just">
              <a:buNone/>
            </a:pPr>
            <a:r>
              <a:rPr lang="en-US" dirty="0"/>
              <a:t>When a person manipulates the physical object(s), it is detected by a computer system via the sensing mechanism embedded in the physical object, causing a digital effect to occur, such as a sound, animation, or vibration</a:t>
            </a:r>
          </a:p>
        </p:txBody>
      </p:sp>
    </p:spTree>
    <p:extLst>
      <p:ext uri="{BB962C8B-B14F-4D97-AF65-F5344CB8AC3E}">
        <p14:creationId xmlns:p14="http://schemas.microsoft.com/office/powerpoint/2010/main" val="892495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C24BF-CED4-A75B-9DC3-21C0DF22DEEB}"/>
              </a:ext>
            </a:extLst>
          </p:cNvPr>
          <p:cNvSpPr>
            <a:spLocks noGrp="1"/>
          </p:cNvSpPr>
          <p:nvPr>
            <p:ph type="title"/>
          </p:nvPr>
        </p:nvSpPr>
        <p:spPr/>
        <p:txBody>
          <a:bodyPr/>
          <a:lstStyle/>
          <a:p>
            <a:r>
              <a:rPr lang="en-US" dirty="0"/>
              <a:t>Tangible Interfaces</a:t>
            </a:r>
          </a:p>
        </p:txBody>
      </p:sp>
      <p:sp>
        <p:nvSpPr>
          <p:cNvPr id="3" name="Content Placeholder 2">
            <a:extLst>
              <a:ext uri="{FF2B5EF4-FFF2-40B4-BE49-F238E27FC236}">
                <a16:creationId xmlns:a16="http://schemas.microsoft.com/office/drawing/2014/main" id="{30A9C8B6-970D-A479-5137-9EB1AD8AEDA5}"/>
              </a:ext>
            </a:extLst>
          </p:cNvPr>
          <p:cNvSpPr>
            <a:spLocks noGrp="1"/>
          </p:cNvSpPr>
          <p:nvPr>
            <p:ph idx="1"/>
          </p:nvPr>
        </p:nvSpPr>
        <p:spPr/>
        <p:txBody>
          <a:bodyPr>
            <a:normAutofit/>
          </a:bodyPr>
          <a:lstStyle/>
          <a:p>
            <a:pPr algn="just"/>
            <a:r>
              <a:rPr lang="en-US" sz="2400" dirty="0"/>
              <a:t>There is no single locus of control or interaction</a:t>
            </a:r>
          </a:p>
          <a:p>
            <a:pPr algn="just"/>
            <a:r>
              <a:rPr lang="en-US" sz="2400" dirty="0"/>
              <a:t>Instead of just one input device, there is a coordinated interplay of different devices and objects</a:t>
            </a:r>
          </a:p>
          <a:p>
            <a:pPr algn="just"/>
            <a:r>
              <a:rPr lang="en-US" sz="2400" dirty="0"/>
              <a:t>There is also no enforced sequencing of actions and no modal interaction.</a:t>
            </a:r>
          </a:p>
          <a:p>
            <a:pPr algn="just"/>
            <a:endParaRPr lang="en-US" sz="2400" dirty="0"/>
          </a:p>
          <a:p>
            <a:pPr algn="just"/>
            <a:endParaRPr lang="en-US" sz="2400" dirty="0"/>
          </a:p>
          <a:p>
            <a:pPr algn="just"/>
            <a:endParaRPr lang="en-US" sz="2400" dirty="0"/>
          </a:p>
          <a:p>
            <a:pPr marL="82296" indent="0" algn="just">
              <a:buNone/>
            </a:pPr>
            <a:r>
              <a:rPr lang="en-US" sz="2400" dirty="0"/>
              <a:t>Magic Cube </a:t>
            </a:r>
          </a:p>
          <a:p>
            <a:pPr marL="82296" indent="0" algn="just">
              <a:buNone/>
            </a:pPr>
            <a:r>
              <a:rPr lang="en-US" sz="2400" dirty="0"/>
              <a:t>(Learn to Code)</a:t>
            </a:r>
          </a:p>
          <a:p>
            <a:pPr algn="just"/>
            <a:endParaRPr lang="en-US" sz="2400" dirty="0"/>
          </a:p>
        </p:txBody>
      </p:sp>
      <p:pic>
        <p:nvPicPr>
          <p:cNvPr id="5" name="Picture 4">
            <a:extLst>
              <a:ext uri="{FF2B5EF4-FFF2-40B4-BE49-F238E27FC236}">
                <a16:creationId xmlns:a16="http://schemas.microsoft.com/office/drawing/2014/main" id="{2E0BE925-657C-D309-CE75-FF8D38471C1B}"/>
              </a:ext>
            </a:extLst>
          </p:cNvPr>
          <p:cNvPicPr>
            <a:picLocks noChangeAspect="1"/>
          </p:cNvPicPr>
          <p:nvPr/>
        </p:nvPicPr>
        <p:blipFill>
          <a:blip r:embed="rId2"/>
          <a:stretch>
            <a:fillRect/>
          </a:stretch>
        </p:blipFill>
        <p:spPr>
          <a:xfrm>
            <a:off x="4800600" y="3583209"/>
            <a:ext cx="3352800" cy="3152456"/>
          </a:xfrm>
          <a:prstGeom prst="rect">
            <a:avLst/>
          </a:prstGeom>
        </p:spPr>
      </p:pic>
    </p:spTree>
    <p:extLst>
      <p:ext uri="{BB962C8B-B14F-4D97-AF65-F5344CB8AC3E}">
        <p14:creationId xmlns:p14="http://schemas.microsoft.com/office/powerpoint/2010/main" val="3553828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CC59C-DF3C-DA1E-3BA2-1E084A5A2C50}"/>
              </a:ext>
            </a:extLst>
          </p:cNvPr>
          <p:cNvSpPr>
            <a:spLocks noGrp="1"/>
          </p:cNvSpPr>
          <p:nvPr>
            <p:ph type="title"/>
          </p:nvPr>
        </p:nvSpPr>
        <p:spPr/>
        <p:txBody>
          <a:bodyPr/>
          <a:lstStyle/>
          <a:p>
            <a:r>
              <a:rPr lang="en-US" dirty="0"/>
              <a:t>Augmented Reality </a:t>
            </a:r>
          </a:p>
        </p:txBody>
      </p:sp>
      <p:sp>
        <p:nvSpPr>
          <p:cNvPr id="3" name="Content Placeholder 2">
            <a:extLst>
              <a:ext uri="{FF2B5EF4-FFF2-40B4-BE49-F238E27FC236}">
                <a16:creationId xmlns:a16="http://schemas.microsoft.com/office/drawing/2014/main" id="{1EB94F14-4C1B-55A5-B438-2FB4BF5836C0}"/>
              </a:ext>
            </a:extLst>
          </p:cNvPr>
          <p:cNvSpPr>
            <a:spLocks noGrp="1"/>
          </p:cNvSpPr>
          <p:nvPr>
            <p:ph idx="1"/>
          </p:nvPr>
        </p:nvSpPr>
        <p:spPr/>
        <p:txBody>
          <a:bodyPr>
            <a:normAutofit/>
          </a:bodyPr>
          <a:lstStyle/>
          <a:p>
            <a:pPr marL="82296" indent="0" algn="just">
              <a:buNone/>
            </a:pPr>
            <a:r>
              <a:rPr lang="en-US" sz="2800" dirty="0"/>
              <a:t>Augmented reality (AR) is an enhanced version of the real physical world that is achieved through the use of digital visual elements, sound, or other sensory stimuli and delivered via technology.</a:t>
            </a:r>
          </a:p>
        </p:txBody>
      </p:sp>
      <p:pic>
        <p:nvPicPr>
          <p:cNvPr id="7" name="Picture 6">
            <a:extLst>
              <a:ext uri="{FF2B5EF4-FFF2-40B4-BE49-F238E27FC236}">
                <a16:creationId xmlns:a16="http://schemas.microsoft.com/office/drawing/2014/main" id="{8C77CDF5-ADE6-F2D7-22E4-66A4F2729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148" y="3456039"/>
            <a:ext cx="6477000" cy="3238500"/>
          </a:xfrm>
          <a:prstGeom prst="rect">
            <a:avLst/>
          </a:prstGeom>
        </p:spPr>
      </p:pic>
    </p:spTree>
    <p:extLst>
      <p:ext uri="{BB962C8B-B14F-4D97-AF65-F5344CB8AC3E}">
        <p14:creationId xmlns:p14="http://schemas.microsoft.com/office/powerpoint/2010/main" val="30622961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9796-4367-E1B3-0FFE-C4B1FA4F9B5E}"/>
              </a:ext>
            </a:extLst>
          </p:cNvPr>
          <p:cNvSpPr>
            <a:spLocks noGrp="1"/>
          </p:cNvSpPr>
          <p:nvPr>
            <p:ph type="title"/>
          </p:nvPr>
        </p:nvSpPr>
        <p:spPr/>
        <p:txBody>
          <a:bodyPr/>
          <a:lstStyle/>
          <a:p>
            <a:r>
              <a:rPr lang="en-US" dirty="0"/>
              <a:t>Augmented Reality</a:t>
            </a:r>
          </a:p>
        </p:txBody>
      </p:sp>
      <p:pic>
        <p:nvPicPr>
          <p:cNvPr id="5" name="Content Placeholder 4">
            <a:extLst>
              <a:ext uri="{FF2B5EF4-FFF2-40B4-BE49-F238E27FC236}">
                <a16:creationId xmlns:a16="http://schemas.microsoft.com/office/drawing/2014/main" id="{009614E9-EE5C-6A0E-C2F3-554BD658FEB7}"/>
              </a:ext>
            </a:extLst>
          </p:cNvPr>
          <p:cNvPicPr>
            <a:picLocks noGrp="1" noChangeAspect="1"/>
          </p:cNvPicPr>
          <p:nvPr>
            <p:ph idx="1"/>
          </p:nvPr>
        </p:nvPicPr>
        <p:blipFill>
          <a:blip r:embed="rId2"/>
          <a:stretch>
            <a:fillRect/>
          </a:stretch>
        </p:blipFill>
        <p:spPr>
          <a:xfrm>
            <a:off x="1435100" y="1827765"/>
            <a:ext cx="7499350" cy="4040669"/>
          </a:xfrm>
        </p:spPr>
      </p:pic>
      <p:sp>
        <p:nvSpPr>
          <p:cNvPr id="6" name="TextBox 5">
            <a:extLst>
              <a:ext uri="{FF2B5EF4-FFF2-40B4-BE49-F238E27FC236}">
                <a16:creationId xmlns:a16="http://schemas.microsoft.com/office/drawing/2014/main" id="{17CD1CE5-5E3C-909E-A091-ED9E3FD70247}"/>
              </a:ext>
            </a:extLst>
          </p:cNvPr>
          <p:cNvSpPr txBox="1"/>
          <p:nvPr/>
        </p:nvSpPr>
        <p:spPr>
          <a:xfrm>
            <a:off x="2473797" y="6183868"/>
            <a:ext cx="4993803" cy="369332"/>
          </a:xfrm>
          <a:prstGeom prst="rect">
            <a:avLst/>
          </a:prstGeom>
          <a:noFill/>
        </p:spPr>
        <p:txBody>
          <a:bodyPr wrap="none" rtlCol="0">
            <a:spAutoFit/>
          </a:bodyPr>
          <a:lstStyle/>
          <a:p>
            <a:r>
              <a:rPr lang="en-US" sz="1800" b="0" i="0" u="none" strike="noStrike" baseline="0" dirty="0">
                <a:latin typeface="+mj-lt"/>
              </a:rPr>
              <a:t>Augmented reality overlay used on a car windshield</a:t>
            </a:r>
            <a:endParaRPr lang="en-US" dirty="0">
              <a:latin typeface="+mj-lt"/>
            </a:endParaRPr>
          </a:p>
        </p:txBody>
      </p:sp>
    </p:spTree>
    <p:extLst>
      <p:ext uri="{BB962C8B-B14F-4D97-AF65-F5344CB8AC3E}">
        <p14:creationId xmlns:p14="http://schemas.microsoft.com/office/powerpoint/2010/main" val="1895544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BCC63-0177-6DD6-FA99-E97054E39AFE}"/>
              </a:ext>
            </a:extLst>
          </p:cNvPr>
          <p:cNvSpPr>
            <a:spLocks noGrp="1"/>
          </p:cNvSpPr>
          <p:nvPr>
            <p:ph type="title"/>
          </p:nvPr>
        </p:nvSpPr>
        <p:spPr/>
        <p:txBody>
          <a:bodyPr/>
          <a:lstStyle/>
          <a:p>
            <a:r>
              <a:rPr lang="en-US" dirty="0"/>
              <a:t>Command Line Interfaces</a:t>
            </a:r>
            <a:endParaRPr lang="en-PK" dirty="0"/>
          </a:p>
        </p:txBody>
      </p:sp>
      <p:pic>
        <p:nvPicPr>
          <p:cNvPr id="2050" name="Picture 2" descr="Linux Command Line Interface Introduction: A Guide to the Linux CLI | Linux  Journal">
            <a:extLst>
              <a:ext uri="{FF2B5EF4-FFF2-40B4-BE49-F238E27FC236}">
                <a16:creationId xmlns:a16="http://schemas.microsoft.com/office/drawing/2014/main" id="{689ED91B-4765-5288-1027-5EA6450800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6268" y="2561950"/>
            <a:ext cx="5937013" cy="257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615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38B41-B7B8-E7D5-128A-1082BCDB31EF}"/>
              </a:ext>
            </a:extLst>
          </p:cNvPr>
          <p:cNvSpPr>
            <a:spLocks noGrp="1"/>
          </p:cNvSpPr>
          <p:nvPr>
            <p:ph type="title"/>
          </p:nvPr>
        </p:nvSpPr>
        <p:spPr/>
        <p:txBody>
          <a:bodyPr/>
          <a:lstStyle/>
          <a:p>
            <a:r>
              <a:rPr lang="en-US" dirty="0"/>
              <a:t>Wearable </a:t>
            </a:r>
          </a:p>
        </p:txBody>
      </p:sp>
      <p:sp>
        <p:nvSpPr>
          <p:cNvPr id="3" name="Content Placeholder 2">
            <a:extLst>
              <a:ext uri="{FF2B5EF4-FFF2-40B4-BE49-F238E27FC236}">
                <a16:creationId xmlns:a16="http://schemas.microsoft.com/office/drawing/2014/main" id="{B5FD6AE7-837A-C7EC-48CC-557D7945A66B}"/>
              </a:ext>
            </a:extLst>
          </p:cNvPr>
          <p:cNvSpPr>
            <a:spLocks noGrp="1"/>
          </p:cNvSpPr>
          <p:nvPr>
            <p:ph idx="1"/>
          </p:nvPr>
        </p:nvSpPr>
        <p:spPr/>
        <p:txBody>
          <a:bodyPr/>
          <a:lstStyle/>
          <a:p>
            <a:pPr marL="82296" indent="0" algn="just">
              <a:buNone/>
            </a:pPr>
            <a:r>
              <a:rPr lang="en-US" dirty="0"/>
              <a:t>Wearables are a broad category of devices that are worn on the body.</a:t>
            </a:r>
          </a:p>
          <a:p>
            <a:pPr marL="356616" lvl="1" indent="0" algn="just">
              <a:buNone/>
            </a:pPr>
            <a:r>
              <a:rPr lang="en-US" dirty="0"/>
              <a:t>These include smart watches, fitness trackers, fashion tech, and smart glasses.</a:t>
            </a:r>
          </a:p>
          <a:p>
            <a:pPr marL="356616" lvl="1" indent="0" algn="just">
              <a:buNone/>
            </a:pPr>
            <a:r>
              <a:rPr lang="en-US" dirty="0"/>
              <a:t>Exoskeleton clothing</a:t>
            </a:r>
          </a:p>
          <a:p>
            <a:pPr marL="356616" lvl="1" indent="0" algn="just">
              <a:buNone/>
            </a:pPr>
            <a:r>
              <a:rPr lang="en-US" dirty="0">
                <a:hlinkClick r:id="rId2"/>
              </a:rPr>
              <a:t>Google Glass</a:t>
            </a:r>
            <a:endParaRPr lang="en-US" dirty="0"/>
          </a:p>
          <a:p>
            <a:pPr marL="356616" lvl="1" indent="0" algn="just">
              <a:buNone/>
            </a:pPr>
            <a:r>
              <a:rPr lang="en-US" dirty="0" err="1"/>
              <a:t>Vuzic</a:t>
            </a:r>
            <a:r>
              <a:rPr lang="en-US" dirty="0"/>
              <a:t> Blade</a:t>
            </a:r>
          </a:p>
          <a:p>
            <a:pPr marL="356616" lvl="1" indent="0" algn="just">
              <a:buNone/>
            </a:pPr>
            <a:r>
              <a:rPr lang="en-US" dirty="0"/>
              <a:t>Snap’s Spectacles</a:t>
            </a:r>
          </a:p>
          <a:p>
            <a:pPr marL="356616" lvl="1" indent="0" algn="just">
              <a:buNone/>
            </a:pPr>
            <a:r>
              <a:rPr lang="en-US" dirty="0">
                <a:hlinkClick r:id="rId3"/>
              </a:rPr>
              <a:t>Talking Shoe</a:t>
            </a:r>
            <a:endParaRPr lang="en-US" dirty="0"/>
          </a:p>
        </p:txBody>
      </p:sp>
      <p:pic>
        <p:nvPicPr>
          <p:cNvPr id="5" name="Picture 4">
            <a:extLst>
              <a:ext uri="{FF2B5EF4-FFF2-40B4-BE49-F238E27FC236}">
                <a16:creationId xmlns:a16="http://schemas.microsoft.com/office/drawing/2014/main" id="{0468DDD6-7FB2-73AD-3482-331B7B5EF3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2740" y="4184840"/>
            <a:ext cx="4356834" cy="2450720"/>
          </a:xfrm>
          <a:prstGeom prst="rect">
            <a:avLst/>
          </a:prstGeom>
        </p:spPr>
      </p:pic>
    </p:spTree>
    <p:extLst>
      <p:ext uri="{BB962C8B-B14F-4D97-AF65-F5344CB8AC3E}">
        <p14:creationId xmlns:p14="http://schemas.microsoft.com/office/powerpoint/2010/main" val="2583935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33D60-0BF1-68E3-0445-8B12589157C9}"/>
              </a:ext>
            </a:extLst>
          </p:cNvPr>
          <p:cNvSpPr>
            <a:spLocks noGrp="1"/>
          </p:cNvSpPr>
          <p:nvPr>
            <p:ph type="title"/>
          </p:nvPr>
        </p:nvSpPr>
        <p:spPr/>
        <p:txBody>
          <a:bodyPr/>
          <a:lstStyle/>
          <a:p>
            <a:r>
              <a:rPr lang="en-US" dirty="0"/>
              <a:t>Robots and Drone</a:t>
            </a:r>
          </a:p>
        </p:txBody>
      </p:sp>
      <p:sp>
        <p:nvSpPr>
          <p:cNvPr id="3" name="Content Placeholder 2">
            <a:extLst>
              <a:ext uri="{FF2B5EF4-FFF2-40B4-BE49-F238E27FC236}">
                <a16:creationId xmlns:a16="http://schemas.microsoft.com/office/drawing/2014/main" id="{22B82AC0-F441-A498-520D-351CCAC7B998}"/>
              </a:ext>
            </a:extLst>
          </p:cNvPr>
          <p:cNvSpPr>
            <a:spLocks noGrp="1"/>
          </p:cNvSpPr>
          <p:nvPr>
            <p:ph idx="1"/>
          </p:nvPr>
        </p:nvSpPr>
        <p:spPr/>
        <p:txBody>
          <a:bodyPr>
            <a:normAutofit fontScale="92500" lnSpcReduction="10000"/>
          </a:bodyPr>
          <a:lstStyle/>
          <a:p>
            <a:pPr marL="82296" indent="0" algn="just">
              <a:buNone/>
            </a:pPr>
            <a:r>
              <a:rPr lang="en-US" sz="2800" dirty="0"/>
              <a:t>Robots have been around for some time, most notably as characters in science-fiction movies, </a:t>
            </a:r>
          </a:p>
          <a:p>
            <a:pPr marL="356616" lvl="1" indent="0" algn="just">
              <a:buNone/>
            </a:pPr>
            <a:r>
              <a:rPr lang="en-US" sz="2400" dirty="0"/>
              <a:t>but they also play an important role as part of manufacturing assembly lines, </a:t>
            </a:r>
          </a:p>
          <a:p>
            <a:pPr marL="356616" lvl="1" indent="0" algn="just">
              <a:buNone/>
            </a:pPr>
            <a:r>
              <a:rPr lang="en-US" sz="2400" dirty="0"/>
              <a:t>as remote investigators of hazardous locations (for example, nuclear power stations and bomb disposal), </a:t>
            </a:r>
          </a:p>
          <a:p>
            <a:pPr marL="356616" lvl="1" indent="0" algn="just">
              <a:buNone/>
            </a:pPr>
            <a:r>
              <a:rPr lang="en-US" sz="2400" dirty="0"/>
              <a:t>and as search and rescue helpers in disasters (for instance in forest fires) or faraway places.</a:t>
            </a:r>
          </a:p>
          <a:p>
            <a:pPr marL="82296" indent="0" algn="just">
              <a:buNone/>
            </a:pPr>
            <a:r>
              <a:rPr lang="en-US" sz="2800" dirty="0"/>
              <a:t>Console interfaces have been developed to enable humans to control and navigate robots in remote terrains, using a combination of joysticks and keyboard controls together with cameras and sensor-based interactions.</a:t>
            </a:r>
          </a:p>
        </p:txBody>
      </p:sp>
    </p:spTree>
    <p:extLst>
      <p:ext uri="{BB962C8B-B14F-4D97-AF65-F5344CB8AC3E}">
        <p14:creationId xmlns:p14="http://schemas.microsoft.com/office/powerpoint/2010/main" val="514327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9E69-87B4-2817-1C02-6D589C9C8765}"/>
              </a:ext>
            </a:extLst>
          </p:cNvPr>
          <p:cNvSpPr>
            <a:spLocks noGrp="1"/>
          </p:cNvSpPr>
          <p:nvPr>
            <p:ph type="title"/>
          </p:nvPr>
        </p:nvSpPr>
        <p:spPr/>
        <p:txBody>
          <a:bodyPr/>
          <a:lstStyle/>
          <a:p>
            <a:r>
              <a:rPr lang="en-US" dirty="0"/>
              <a:t>Examples</a:t>
            </a:r>
          </a:p>
        </p:txBody>
      </p:sp>
      <p:pic>
        <p:nvPicPr>
          <p:cNvPr id="5" name="Content Placeholder 4">
            <a:extLst>
              <a:ext uri="{FF2B5EF4-FFF2-40B4-BE49-F238E27FC236}">
                <a16:creationId xmlns:a16="http://schemas.microsoft.com/office/drawing/2014/main" id="{07ED002C-2316-64E8-6283-59535FC80D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514600"/>
            <a:ext cx="3635375" cy="2726531"/>
          </a:xfrm>
        </p:spPr>
      </p:pic>
      <p:pic>
        <p:nvPicPr>
          <p:cNvPr id="6" name="Content Placeholder 4">
            <a:extLst>
              <a:ext uri="{FF2B5EF4-FFF2-40B4-BE49-F238E27FC236}">
                <a16:creationId xmlns:a16="http://schemas.microsoft.com/office/drawing/2014/main" id="{5E6D7662-4C6B-F168-7735-74D133074C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6801" y="2553207"/>
            <a:ext cx="4056888" cy="2704593"/>
          </a:xfrm>
          <a:prstGeom prst="rect">
            <a:avLst/>
          </a:prstGeom>
        </p:spPr>
      </p:pic>
    </p:spTree>
    <p:extLst>
      <p:ext uri="{BB962C8B-B14F-4D97-AF65-F5344CB8AC3E}">
        <p14:creationId xmlns:p14="http://schemas.microsoft.com/office/powerpoint/2010/main" val="30388754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F0BB-2BDC-B298-DF94-2B5F821A487F}"/>
              </a:ext>
            </a:extLst>
          </p:cNvPr>
          <p:cNvSpPr>
            <a:spLocks noGrp="1"/>
          </p:cNvSpPr>
          <p:nvPr>
            <p:ph type="title"/>
          </p:nvPr>
        </p:nvSpPr>
        <p:spPr/>
        <p:txBody>
          <a:bodyPr/>
          <a:lstStyle/>
          <a:p>
            <a:r>
              <a:rPr lang="en-US" dirty="0"/>
              <a:t>Drones</a:t>
            </a:r>
          </a:p>
        </p:txBody>
      </p:sp>
      <p:sp>
        <p:nvSpPr>
          <p:cNvPr id="7" name="Content Placeholder 6">
            <a:extLst>
              <a:ext uri="{FF2B5EF4-FFF2-40B4-BE49-F238E27FC236}">
                <a16:creationId xmlns:a16="http://schemas.microsoft.com/office/drawing/2014/main" id="{7E28583A-F3BE-43B9-F7E0-77D349216266}"/>
              </a:ext>
            </a:extLst>
          </p:cNvPr>
          <p:cNvSpPr>
            <a:spLocks noGrp="1"/>
          </p:cNvSpPr>
          <p:nvPr>
            <p:ph idx="1"/>
          </p:nvPr>
        </p:nvSpPr>
        <p:spPr/>
        <p:txBody>
          <a:bodyPr/>
          <a:lstStyle/>
          <a:p>
            <a:pPr marL="82296" indent="0">
              <a:buNone/>
            </a:pPr>
            <a:r>
              <a:rPr lang="en-US" dirty="0"/>
              <a:t>Drones are a form of unmanned aircraft that are controlled remotely. </a:t>
            </a:r>
          </a:p>
          <a:p>
            <a:pPr marL="82296" indent="0">
              <a:buNone/>
            </a:pPr>
            <a:endParaRPr lang="en-US" dirty="0"/>
          </a:p>
        </p:txBody>
      </p:sp>
      <p:pic>
        <p:nvPicPr>
          <p:cNvPr id="9" name="Picture 8">
            <a:extLst>
              <a:ext uri="{FF2B5EF4-FFF2-40B4-BE49-F238E27FC236}">
                <a16:creationId xmlns:a16="http://schemas.microsoft.com/office/drawing/2014/main" id="{9C784482-0535-FC57-C99E-2DD8299C6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155591"/>
            <a:ext cx="6172200" cy="3086100"/>
          </a:xfrm>
          <a:prstGeom prst="rect">
            <a:avLst/>
          </a:prstGeom>
        </p:spPr>
      </p:pic>
    </p:spTree>
    <p:extLst>
      <p:ext uri="{BB962C8B-B14F-4D97-AF65-F5344CB8AC3E}">
        <p14:creationId xmlns:p14="http://schemas.microsoft.com/office/powerpoint/2010/main" val="42135613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0C6BF-4B61-EF56-8E4D-024960F50CD8}"/>
              </a:ext>
            </a:extLst>
          </p:cNvPr>
          <p:cNvSpPr>
            <a:spLocks noGrp="1"/>
          </p:cNvSpPr>
          <p:nvPr>
            <p:ph type="title"/>
          </p:nvPr>
        </p:nvSpPr>
        <p:spPr/>
        <p:txBody>
          <a:bodyPr/>
          <a:lstStyle/>
          <a:p>
            <a:r>
              <a:rPr lang="en-US" dirty="0"/>
              <a:t>Brain Computer Interfaces</a:t>
            </a:r>
          </a:p>
        </p:txBody>
      </p:sp>
      <p:sp>
        <p:nvSpPr>
          <p:cNvPr id="3" name="Content Placeholder 2">
            <a:extLst>
              <a:ext uri="{FF2B5EF4-FFF2-40B4-BE49-F238E27FC236}">
                <a16:creationId xmlns:a16="http://schemas.microsoft.com/office/drawing/2014/main" id="{369C0BA2-BA8A-2B51-8B1F-F6A8DBFCB514}"/>
              </a:ext>
            </a:extLst>
          </p:cNvPr>
          <p:cNvSpPr>
            <a:spLocks noGrp="1"/>
          </p:cNvSpPr>
          <p:nvPr>
            <p:ph idx="1"/>
          </p:nvPr>
        </p:nvSpPr>
        <p:spPr/>
        <p:txBody>
          <a:bodyPr>
            <a:normAutofit/>
          </a:bodyPr>
          <a:lstStyle/>
          <a:p>
            <a:pPr marL="82296" indent="0" algn="just">
              <a:buNone/>
            </a:pPr>
            <a:r>
              <a:rPr lang="en-US" sz="2800" dirty="0"/>
              <a:t>Brain–computer interfaces (BCI) provide a communication pathway between a person’s brain waves and an external device, such as a cursor on a screen or a tangible puck that moves via airflow.</a:t>
            </a:r>
          </a:p>
        </p:txBody>
      </p:sp>
      <p:pic>
        <p:nvPicPr>
          <p:cNvPr id="5" name="Picture 4">
            <a:extLst>
              <a:ext uri="{FF2B5EF4-FFF2-40B4-BE49-F238E27FC236}">
                <a16:creationId xmlns:a16="http://schemas.microsoft.com/office/drawing/2014/main" id="{604EBA7F-36AF-0FD5-5F3E-0C7CD76A7BBD}"/>
              </a:ext>
            </a:extLst>
          </p:cNvPr>
          <p:cNvPicPr>
            <a:picLocks noChangeAspect="1"/>
          </p:cNvPicPr>
          <p:nvPr/>
        </p:nvPicPr>
        <p:blipFill>
          <a:blip r:embed="rId2"/>
          <a:stretch>
            <a:fillRect/>
          </a:stretch>
        </p:blipFill>
        <p:spPr>
          <a:xfrm>
            <a:off x="2971800" y="3453581"/>
            <a:ext cx="4188480" cy="3221908"/>
          </a:xfrm>
          <a:prstGeom prst="rect">
            <a:avLst/>
          </a:prstGeom>
        </p:spPr>
      </p:pic>
    </p:spTree>
    <p:extLst>
      <p:ext uri="{BB962C8B-B14F-4D97-AF65-F5344CB8AC3E}">
        <p14:creationId xmlns:p14="http://schemas.microsoft.com/office/powerpoint/2010/main" val="18279844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8D55C-FA93-6132-C3F7-9670A037FFAB}"/>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747714D6-B3A4-E24E-9C07-5CB94829D5F9}"/>
              </a:ext>
            </a:extLst>
          </p:cNvPr>
          <p:cNvSpPr>
            <a:spLocks noGrp="1"/>
          </p:cNvSpPr>
          <p:nvPr>
            <p:ph idx="1"/>
          </p:nvPr>
        </p:nvSpPr>
        <p:spPr/>
        <p:txBody>
          <a:bodyPr/>
          <a:lstStyle/>
          <a:p>
            <a:pPr marL="82296" indent="0">
              <a:buNone/>
            </a:pPr>
            <a:r>
              <a:rPr lang="en-US" dirty="0"/>
              <a:t>Brain–computer interfaces have also been developed </a:t>
            </a:r>
          </a:p>
          <a:p>
            <a:r>
              <a:rPr lang="en-US" dirty="0"/>
              <a:t>to control various games.</a:t>
            </a:r>
          </a:p>
          <a:p>
            <a:r>
              <a:rPr lang="en-US" dirty="0"/>
              <a:t>to enable people who are paralyzed to control robots </a:t>
            </a:r>
          </a:p>
        </p:txBody>
      </p:sp>
      <p:pic>
        <p:nvPicPr>
          <p:cNvPr id="5" name="Picture 4">
            <a:extLst>
              <a:ext uri="{FF2B5EF4-FFF2-40B4-BE49-F238E27FC236}">
                <a16:creationId xmlns:a16="http://schemas.microsoft.com/office/drawing/2014/main" id="{FCFFA6BD-1143-9AAE-575E-96A465F7A3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4648" y="4440237"/>
            <a:ext cx="3810000" cy="2143125"/>
          </a:xfrm>
          <a:prstGeom prst="rect">
            <a:avLst/>
          </a:prstGeom>
        </p:spPr>
      </p:pic>
      <p:pic>
        <p:nvPicPr>
          <p:cNvPr id="7" name="Picture 6">
            <a:extLst>
              <a:ext uri="{FF2B5EF4-FFF2-40B4-BE49-F238E27FC236}">
                <a16:creationId xmlns:a16="http://schemas.microsoft.com/office/drawing/2014/main" id="{60DC9EC0-6571-66C8-CBDB-64A43E636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4414299"/>
            <a:ext cx="3201162" cy="2169063"/>
          </a:xfrm>
          <a:prstGeom prst="rect">
            <a:avLst/>
          </a:prstGeom>
        </p:spPr>
      </p:pic>
    </p:spTree>
    <p:extLst>
      <p:ext uri="{BB962C8B-B14F-4D97-AF65-F5344CB8AC3E}">
        <p14:creationId xmlns:p14="http://schemas.microsoft.com/office/powerpoint/2010/main" val="3540975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2EF96-DD8A-1488-5DF9-41C6FDB91B42}"/>
              </a:ext>
            </a:extLst>
          </p:cNvPr>
          <p:cNvSpPr>
            <a:spLocks noGrp="1"/>
          </p:cNvSpPr>
          <p:nvPr>
            <p:ph type="title"/>
          </p:nvPr>
        </p:nvSpPr>
        <p:spPr/>
        <p:txBody>
          <a:bodyPr/>
          <a:lstStyle/>
          <a:p>
            <a:r>
              <a:rPr lang="en-US" dirty="0"/>
              <a:t>Smart Interfaces</a:t>
            </a:r>
          </a:p>
        </p:txBody>
      </p:sp>
      <p:sp>
        <p:nvSpPr>
          <p:cNvPr id="3" name="Content Placeholder 2">
            <a:extLst>
              <a:ext uri="{FF2B5EF4-FFF2-40B4-BE49-F238E27FC236}">
                <a16:creationId xmlns:a16="http://schemas.microsoft.com/office/drawing/2014/main" id="{59379D09-9FA1-CE75-8D68-AC0693B55CB9}"/>
              </a:ext>
            </a:extLst>
          </p:cNvPr>
          <p:cNvSpPr>
            <a:spLocks noGrp="1"/>
          </p:cNvSpPr>
          <p:nvPr>
            <p:ph idx="1"/>
          </p:nvPr>
        </p:nvSpPr>
        <p:spPr/>
        <p:txBody>
          <a:bodyPr/>
          <a:lstStyle/>
          <a:p>
            <a:pPr marL="82296" indent="0">
              <a:buNone/>
            </a:pPr>
            <a:r>
              <a:rPr lang="en-US" dirty="0"/>
              <a:t>The motivation for many new technologies is to make them smart, whether it is a</a:t>
            </a:r>
          </a:p>
          <a:p>
            <a:pPr marL="356616" lvl="1" indent="0">
              <a:buNone/>
            </a:pPr>
            <a:r>
              <a:rPr lang="en-US" dirty="0"/>
              <a:t>smartphone, </a:t>
            </a:r>
          </a:p>
          <a:p>
            <a:pPr marL="356616" lvl="1" indent="0">
              <a:buNone/>
            </a:pPr>
            <a:r>
              <a:rPr lang="en-US" dirty="0"/>
              <a:t>smartwatch, </a:t>
            </a:r>
          </a:p>
          <a:p>
            <a:pPr marL="356616" lvl="1" indent="0">
              <a:buNone/>
            </a:pPr>
            <a:r>
              <a:rPr lang="en-US" dirty="0"/>
              <a:t>smart building, </a:t>
            </a:r>
          </a:p>
          <a:p>
            <a:pPr marL="356616" lvl="1" indent="0">
              <a:buNone/>
            </a:pPr>
            <a:r>
              <a:rPr lang="en-US" dirty="0"/>
              <a:t>smart home, </a:t>
            </a:r>
          </a:p>
          <a:p>
            <a:pPr marL="356616" lvl="1" indent="0">
              <a:buNone/>
            </a:pPr>
            <a:r>
              <a:rPr lang="en-US" dirty="0"/>
              <a:t>or smart appliance (for example smart lighting, smart speakers, or virtual assistants).</a:t>
            </a:r>
          </a:p>
        </p:txBody>
      </p:sp>
    </p:spTree>
    <p:extLst>
      <p:ext uri="{BB962C8B-B14F-4D97-AF65-F5344CB8AC3E}">
        <p14:creationId xmlns:p14="http://schemas.microsoft.com/office/powerpoint/2010/main" val="32298242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08C53-59E5-8BEF-6A62-3A74785EBD36}"/>
              </a:ext>
            </a:extLst>
          </p:cNvPr>
          <p:cNvSpPr>
            <a:spLocks noGrp="1"/>
          </p:cNvSpPr>
          <p:nvPr>
            <p:ph type="title"/>
          </p:nvPr>
        </p:nvSpPr>
        <p:spPr/>
        <p:txBody>
          <a:bodyPr/>
          <a:lstStyle/>
          <a:p>
            <a:r>
              <a:rPr lang="en-US" dirty="0"/>
              <a:t>Smart Interfaces</a:t>
            </a:r>
          </a:p>
        </p:txBody>
      </p:sp>
      <p:sp>
        <p:nvSpPr>
          <p:cNvPr id="3" name="Content Placeholder 2">
            <a:extLst>
              <a:ext uri="{FF2B5EF4-FFF2-40B4-BE49-F238E27FC236}">
                <a16:creationId xmlns:a16="http://schemas.microsoft.com/office/drawing/2014/main" id="{0CBACD4E-0B4F-EFE6-C73D-C7EBE6E0E432}"/>
              </a:ext>
            </a:extLst>
          </p:cNvPr>
          <p:cNvSpPr>
            <a:spLocks noGrp="1"/>
          </p:cNvSpPr>
          <p:nvPr>
            <p:ph idx="1"/>
          </p:nvPr>
        </p:nvSpPr>
        <p:spPr/>
        <p:txBody>
          <a:bodyPr>
            <a:normAutofit fontScale="92500" lnSpcReduction="10000"/>
          </a:bodyPr>
          <a:lstStyle/>
          <a:p>
            <a:pPr marL="82296" indent="0" algn="just">
              <a:buNone/>
            </a:pPr>
            <a:r>
              <a:rPr lang="en-US" dirty="0"/>
              <a:t>Smart devices are often used to suggest that the device has some intelligence, and it is connected to the Internet.</a:t>
            </a:r>
          </a:p>
          <a:p>
            <a:pPr marL="82296" indent="0" algn="just">
              <a:buNone/>
            </a:pPr>
            <a:endParaRPr lang="en-US" dirty="0"/>
          </a:p>
          <a:p>
            <a:pPr marL="82296" indent="0" algn="just">
              <a:buNone/>
            </a:pPr>
            <a:r>
              <a:rPr lang="en-US" dirty="0"/>
              <a:t>Smart devices are automated, not requiring users to interact with them directly</a:t>
            </a:r>
          </a:p>
          <a:p>
            <a:pPr marL="82296" indent="0" algn="just">
              <a:buNone/>
            </a:pPr>
            <a:endParaRPr lang="en-US" dirty="0"/>
          </a:p>
          <a:p>
            <a:pPr marL="82296" indent="0" algn="just">
              <a:buNone/>
            </a:pPr>
            <a:r>
              <a:rPr lang="en-US" dirty="0"/>
              <a:t>The goal is to make them context-aware, that is, to understand what is happening around them and execute appropriate actions.</a:t>
            </a:r>
          </a:p>
        </p:txBody>
      </p:sp>
    </p:spTree>
    <p:extLst>
      <p:ext uri="{BB962C8B-B14F-4D97-AF65-F5344CB8AC3E}">
        <p14:creationId xmlns:p14="http://schemas.microsoft.com/office/powerpoint/2010/main" val="15460037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DFF21-A79D-AD08-4E69-6F44D6997D60}"/>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78C16FB2-A901-20EC-CEF1-410E53E03E4D}"/>
              </a:ext>
            </a:extLst>
          </p:cNvPr>
          <p:cNvSpPr>
            <a:spLocks noGrp="1"/>
          </p:cNvSpPr>
          <p:nvPr>
            <p:ph idx="1"/>
          </p:nvPr>
        </p:nvSpPr>
        <p:spPr/>
        <p:txBody>
          <a:bodyPr/>
          <a:lstStyle/>
          <a:p>
            <a:pPr marL="82296" indent="0">
              <a:buNone/>
            </a:pPr>
            <a:endParaRPr lang="en-US" dirty="0"/>
          </a:p>
          <a:p>
            <a:r>
              <a:rPr lang="en-US" dirty="0"/>
              <a:t>Smart buildings</a:t>
            </a:r>
          </a:p>
          <a:p>
            <a:pPr lvl="1"/>
            <a:r>
              <a:rPr lang="en-US" dirty="0"/>
              <a:t>Human Building Interaction</a:t>
            </a:r>
          </a:p>
        </p:txBody>
      </p:sp>
      <p:pic>
        <p:nvPicPr>
          <p:cNvPr id="5" name="Picture 4">
            <a:extLst>
              <a:ext uri="{FF2B5EF4-FFF2-40B4-BE49-F238E27FC236}">
                <a16:creationId xmlns:a16="http://schemas.microsoft.com/office/drawing/2014/main" id="{F3D5A393-F68D-E088-53B7-CC31FA138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810000"/>
            <a:ext cx="2947124" cy="2947124"/>
          </a:xfrm>
          <a:prstGeom prst="rect">
            <a:avLst/>
          </a:prstGeom>
        </p:spPr>
      </p:pic>
      <p:pic>
        <p:nvPicPr>
          <p:cNvPr id="7" name="Picture 6">
            <a:extLst>
              <a:ext uri="{FF2B5EF4-FFF2-40B4-BE49-F238E27FC236}">
                <a16:creationId xmlns:a16="http://schemas.microsoft.com/office/drawing/2014/main" id="{C387A54F-89DA-D652-7B55-5FB28575A3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3848100"/>
            <a:ext cx="4038600" cy="2450084"/>
          </a:xfrm>
          <a:prstGeom prst="rect">
            <a:avLst/>
          </a:prstGeom>
        </p:spPr>
      </p:pic>
    </p:spTree>
    <p:extLst>
      <p:ext uri="{BB962C8B-B14F-4D97-AF65-F5344CB8AC3E}">
        <p14:creationId xmlns:p14="http://schemas.microsoft.com/office/powerpoint/2010/main" val="17863805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14A4A-EDB0-3E23-5B4D-00CBDBD54BFA}"/>
              </a:ext>
            </a:extLst>
          </p:cNvPr>
          <p:cNvSpPr>
            <a:spLocks noGrp="1"/>
          </p:cNvSpPr>
          <p:nvPr>
            <p:ph type="title"/>
          </p:nvPr>
        </p:nvSpPr>
        <p:spPr/>
        <p:txBody>
          <a:bodyPr>
            <a:normAutofit fontScale="90000"/>
          </a:bodyPr>
          <a:lstStyle/>
          <a:p>
            <a:r>
              <a:rPr lang="en-US" dirty="0"/>
              <a:t>Natural User Interfaces and Beyond</a:t>
            </a:r>
          </a:p>
        </p:txBody>
      </p:sp>
      <p:sp>
        <p:nvSpPr>
          <p:cNvPr id="3" name="Content Placeholder 2">
            <a:extLst>
              <a:ext uri="{FF2B5EF4-FFF2-40B4-BE49-F238E27FC236}">
                <a16:creationId xmlns:a16="http://schemas.microsoft.com/office/drawing/2014/main" id="{E7F70C24-E69A-23C5-F6EC-3B500ADDFDE6}"/>
              </a:ext>
            </a:extLst>
          </p:cNvPr>
          <p:cNvSpPr>
            <a:spLocks noGrp="1"/>
          </p:cNvSpPr>
          <p:nvPr>
            <p:ph idx="1"/>
          </p:nvPr>
        </p:nvSpPr>
        <p:spPr/>
        <p:txBody>
          <a:bodyPr>
            <a:normAutofit lnSpcReduction="10000"/>
          </a:bodyPr>
          <a:lstStyle/>
          <a:p>
            <a:pPr marL="82296" indent="0" algn="just">
              <a:buNone/>
            </a:pPr>
            <a:r>
              <a:rPr lang="en-US" sz="2800" dirty="0"/>
              <a:t>A natural user interface (NUI) is designed to allow people to interact with a computer in the same way that they interact with the physical world , using their voice, hands, and bodies.</a:t>
            </a:r>
          </a:p>
          <a:p>
            <a:pPr marL="82296" indent="0" algn="just">
              <a:buNone/>
            </a:pPr>
            <a:endParaRPr lang="en-US" sz="2800" dirty="0"/>
          </a:p>
          <a:p>
            <a:pPr marL="82296" indent="0" algn="just">
              <a:buNone/>
            </a:pPr>
            <a:r>
              <a:rPr lang="en-US" sz="2800" dirty="0"/>
              <a:t>NUIs enable users to </a:t>
            </a:r>
          </a:p>
          <a:p>
            <a:pPr marL="356616" lvl="1" indent="0" algn="just">
              <a:buNone/>
            </a:pPr>
            <a:r>
              <a:rPr lang="en-US" sz="2400" dirty="0"/>
              <a:t>speak to machines, </a:t>
            </a:r>
          </a:p>
          <a:p>
            <a:pPr marL="356616" lvl="1" indent="0" algn="just">
              <a:buNone/>
            </a:pPr>
            <a:r>
              <a:rPr lang="en-US" sz="2400" dirty="0"/>
              <a:t>stroke their surfaces, </a:t>
            </a:r>
          </a:p>
          <a:p>
            <a:pPr marL="356616" lvl="1" indent="0" algn="just">
              <a:buNone/>
            </a:pPr>
            <a:r>
              <a:rPr lang="en-US" sz="2400" dirty="0"/>
              <a:t>gesture at them in the air, </a:t>
            </a:r>
          </a:p>
          <a:p>
            <a:pPr marL="356616" lvl="1" indent="0" algn="just">
              <a:buNone/>
            </a:pPr>
            <a:r>
              <a:rPr lang="en-US" sz="2400" dirty="0"/>
              <a:t>dance on mats that detect feet movements, </a:t>
            </a:r>
          </a:p>
          <a:p>
            <a:pPr marL="356616" lvl="1" indent="0" algn="just">
              <a:buNone/>
            </a:pPr>
            <a:r>
              <a:rPr lang="en-US" sz="2400" dirty="0"/>
              <a:t>smile at them to get a reaction, and so on…</a:t>
            </a:r>
          </a:p>
        </p:txBody>
      </p:sp>
      <p:pic>
        <p:nvPicPr>
          <p:cNvPr id="5" name="Picture 4">
            <a:extLst>
              <a:ext uri="{FF2B5EF4-FFF2-40B4-BE49-F238E27FC236}">
                <a16:creationId xmlns:a16="http://schemas.microsoft.com/office/drawing/2014/main" id="{C1A943A2-B2B5-8F0D-7280-1AD75DDF7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075" y="3124200"/>
            <a:ext cx="2743200" cy="2055377"/>
          </a:xfrm>
          <a:prstGeom prst="rect">
            <a:avLst/>
          </a:prstGeom>
        </p:spPr>
      </p:pic>
    </p:spTree>
    <p:extLst>
      <p:ext uri="{BB962C8B-B14F-4D97-AF65-F5344CB8AC3E}">
        <p14:creationId xmlns:p14="http://schemas.microsoft.com/office/powerpoint/2010/main" val="3674321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D5A3F-DE4D-909B-F35F-8CFAFA5253EE}"/>
              </a:ext>
            </a:extLst>
          </p:cNvPr>
          <p:cNvSpPr>
            <a:spLocks noGrp="1"/>
          </p:cNvSpPr>
          <p:nvPr>
            <p:ph type="title"/>
          </p:nvPr>
        </p:nvSpPr>
        <p:spPr/>
        <p:txBody>
          <a:bodyPr/>
          <a:lstStyle/>
          <a:p>
            <a:r>
              <a:rPr lang="en-US" dirty="0"/>
              <a:t>Command Line Interfaces</a:t>
            </a:r>
            <a:endParaRPr lang="en-PK" dirty="0"/>
          </a:p>
        </p:txBody>
      </p:sp>
      <p:pic>
        <p:nvPicPr>
          <p:cNvPr id="3074" name="Picture 2" descr="40 Google Chrome Keyboard Shortcuts">
            <a:extLst>
              <a:ext uri="{FF2B5EF4-FFF2-40B4-BE49-F238E27FC236}">
                <a16:creationId xmlns:a16="http://schemas.microsoft.com/office/drawing/2014/main" id="{32B8B9D4-B02D-14F4-F3D6-3EDE78FE52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08057" y="1447800"/>
            <a:ext cx="3953435"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5703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B37D5-54BD-19BC-51D7-FE291D059EB4}"/>
              </a:ext>
            </a:extLst>
          </p:cNvPr>
          <p:cNvSpPr>
            <a:spLocks noGrp="1"/>
          </p:cNvSpPr>
          <p:nvPr>
            <p:ph type="title"/>
          </p:nvPr>
        </p:nvSpPr>
        <p:spPr/>
        <p:txBody>
          <a:bodyPr>
            <a:normAutofit fontScale="90000"/>
          </a:bodyPr>
          <a:lstStyle/>
          <a:p>
            <a:r>
              <a:rPr lang="en-US" dirty="0"/>
              <a:t>Natural User Interfaces and Beyond</a:t>
            </a:r>
          </a:p>
        </p:txBody>
      </p:sp>
      <p:sp>
        <p:nvSpPr>
          <p:cNvPr id="3" name="Content Placeholder 2">
            <a:extLst>
              <a:ext uri="{FF2B5EF4-FFF2-40B4-BE49-F238E27FC236}">
                <a16:creationId xmlns:a16="http://schemas.microsoft.com/office/drawing/2014/main" id="{188C4E83-0FEC-9E6B-1A3F-BDF254F8506D}"/>
              </a:ext>
            </a:extLst>
          </p:cNvPr>
          <p:cNvSpPr>
            <a:spLocks noGrp="1"/>
          </p:cNvSpPr>
          <p:nvPr>
            <p:ph idx="1"/>
          </p:nvPr>
        </p:nvSpPr>
        <p:spPr/>
        <p:txBody>
          <a:bodyPr>
            <a:normAutofit fontScale="92500" lnSpcReduction="10000"/>
          </a:bodyPr>
          <a:lstStyle/>
          <a:p>
            <a:pPr algn="just"/>
            <a:r>
              <a:rPr lang="en-US" dirty="0"/>
              <a:t>An emerging class of human–computer interfaces are those that rely largely on subtle, gradual, and continuous changes triggered by information obtained implicitly from the user together with the use of AI algorithms that are coded to learn about the user’s behavior and preferences.</a:t>
            </a:r>
          </a:p>
          <a:p>
            <a:pPr algn="just"/>
            <a:endParaRPr lang="en-US" dirty="0"/>
          </a:p>
          <a:p>
            <a:pPr algn="just"/>
            <a:r>
              <a:rPr lang="en-US" dirty="0"/>
              <a:t>These are connected with lightweight, ambient, context-aware, affective, and augmented cognition interfaces</a:t>
            </a:r>
          </a:p>
        </p:txBody>
      </p:sp>
    </p:spTree>
    <p:extLst>
      <p:ext uri="{BB962C8B-B14F-4D97-AF65-F5344CB8AC3E}">
        <p14:creationId xmlns:p14="http://schemas.microsoft.com/office/powerpoint/2010/main" val="12728203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C14C7-F702-FFFA-7F5D-1A5E7E2A5B9F}"/>
              </a:ext>
            </a:extLst>
          </p:cNvPr>
          <p:cNvSpPr>
            <a:spLocks noGrp="1"/>
          </p:cNvSpPr>
          <p:nvPr>
            <p:ph type="title"/>
          </p:nvPr>
        </p:nvSpPr>
        <p:spPr/>
        <p:txBody>
          <a:bodyPr/>
          <a:lstStyle/>
          <a:p>
            <a:r>
              <a:rPr lang="en-US" dirty="0"/>
              <a:t>Which Interface?</a:t>
            </a:r>
          </a:p>
        </p:txBody>
      </p:sp>
      <p:sp>
        <p:nvSpPr>
          <p:cNvPr id="3" name="Content Placeholder 2">
            <a:extLst>
              <a:ext uri="{FF2B5EF4-FFF2-40B4-BE49-F238E27FC236}">
                <a16:creationId xmlns:a16="http://schemas.microsoft.com/office/drawing/2014/main" id="{BE7786C7-635A-FCE9-29FA-E05E474A3A53}"/>
              </a:ext>
            </a:extLst>
          </p:cNvPr>
          <p:cNvSpPr>
            <a:spLocks noGrp="1"/>
          </p:cNvSpPr>
          <p:nvPr>
            <p:ph idx="1"/>
          </p:nvPr>
        </p:nvSpPr>
        <p:spPr/>
        <p:txBody>
          <a:bodyPr/>
          <a:lstStyle/>
          <a:p>
            <a:pPr marL="82296" indent="0" algn="just">
              <a:buNone/>
            </a:pPr>
            <a:r>
              <a:rPr lang="en-US" dirty="0"/>
              <a:t>The requirements for the user experience that have been identified will determine</a:t>
            </a:r>
          </a:p>
          <a:p>
            <a:pPr marL="82296" indent="0" algn="just">
              <a:buNone/>
            </a:pPr>
            <a:r>
              <a:rPr lang="en-US" dirty="0"/>
              <a:t>what kind of interface might be appropriate and what features to include.</a:t>
            </a:r>
          </a:p>
          <a:p>
            <a:pPr marL="82296" indent="0" algn="just">
              <a:buNone/>
            </a:pPr>
            <a:endParaRPr lang="en-US" dirty="0"/>
          </a:p>
          <a:p>
            <a:pPr marL="82296" indent="0" algn="just">
              <a:buNone/>
            </a:pPr>
            <a:r>
              <a:rPr lang="en-US" dirty="0"/>
              <a:t>It will also depend on the interplay of a number of factors, including reliability, social acceptability, privacy, ethical, and location concerns.</a:t>
            </a:r>
          </a:p>
        </p:txBody>
      </p:sp>
    </p:spTree>
    <p:extLst>
      <p:ext uri="{BB962C8B-B14F-4D97-AF65-F5344CB8AC3E}">
        <p14:creationId xmlns:p14="http://schemas.microsoft.com/office/powerpoint/2010/main" val="41597351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6697A-DF67-4F4C-0728-360489CCED5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D2504EE1-AC6C-40DE-1DE7-4EBDEA2B2E8B}"/>
              </a:ext>
            </a:extLst>
          </p:cNvPr>
          <p:cNvSpPr>
            <a:spLocks noGrp="1"/>
          </p:cNvSpPr>
          <p:nvPr>
            <p:ph idx="1"/>
          </p:nvPr>
        </p:nvSpPr>
        <p:spPr/>
        <p:txBody>
          <a:bodyPr/>
          <a:lstStyle/>
          <a:p>
            <a:r>
              <a:rPr lang="en-US" dirty="0"/>
              <a:t>Types of Interfaces</a:t>
            </a:r>
          </a:p>
          <a:p>
            <a:r>
              <a:rPr lang="en-US" dirty="0"/>
              <a:t>Natural Interfaces</a:t>
            </a:r>
          </a:p>
          <a:p>
            <a:r>
              <a:rPr lang="en-US" dirty="0"/>
              <a:t>Which Interface</a:t>
            </a:r>
          </a:p>
          <a:p>
            <a:endParaRPr lang="en-US" dirty="0"/>
          </a:p>
          <a:p>
            <a:pPr marL="82296" indent="0">
              <a:buNone/>
            </a:pPr>
            <a:endParaRPr lang="en-US" dirty="0"/>
          </a:p>
        </p:txBody>
      </p:sp>
    </p:spTree>
    <p:extLst>
      <p:ext uri="{BB962C8B-B14F-4D97-AF65-F5344CB8AC3E}">
        <p14:creationId xmlns:p14="http://schemas.microsoft.com/office/powerpoint/2010/main" val="4086068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F6CBA-A0A3-0472-5961-409A9E584905}"/>
              </a:ext>
            </a:extLst>
          </p:cNvPr>
          <p:cNvSpPr>
            <a:spLocks noGrp="1"/>
          </p:cNvSpPr>
          <p:nvPr>
            <p:ph type="title"/>
          </p:nvPr>
        </p:nvSpPr>
        <p:spPr/>
        <p:txBody>
          <a:bodyPr/>
          <a:lstStyle/>
          <a:p>
            <a:r>
              <a:rPr lang="en-US" dirty="0"/>
              <a:t>Command Line Interfaces</a:t>
            </a:r>
            <a:endParaRPr lang="en-PK" dirty="0"/>
          </a:p>
        </p:txBody>
      </p:sp>
      <p:sp>
        <p:nvSpPr>
          <p:cNvPr id="8" name="TextBox 7">
            <a:extLst>
              <a:ext uri="{FF2B5EF4-FFF2-40B4-BE49-F238E27FC236}">
                <a16:creationId xmlns:a16="http://schemas.microsoft.com/office/drawing/2014/main" id="{CBB5E55B-6040-A902-8ED2-19A8A74F7C7E}"/>
              </a:ext>
            </a:extLst>
          </p:cNvPr>
          <p:cNvSpPr txBox="1"/>
          <p:nvPr/>
        </p:nvSpPr>
        <p:spPr>
          <a:xfrm>
            <a:off x="4953000" y="3200400"/>
            <a:ext cx="3745812" cy="646331"/>
          </a:xfrm>
          <a:prstGeom prst="rect">
            <a:avLst/>
          </a:prstGeom>
          <a:noFill/>
        </p:spPr>
        <p:txBody>
          <a:bodyPr wrap="square" rtlCol="0">
            <a:spAutoFit/>
          </a:bodyPr>
          <a:lstStyle/>
          <a:p>
            <a:r>
              <a:rPr lang="en-GB" dirty="0"/>
              <a:t>Second Life command-based interface for visually impaired users </a:t>
            </a:r>
            <a:endParaRPr lang="en-PK" dirty="0"/>
          </a:p>
        </p:txBody>
      </p:sp>
      <p:pic>
        <p:nvPicPr>
          <p:cNvPr id="13" name="Picture 2" descr="PDF] TextSL: a command-based virtual world interface for the visually  impaired | Semantic Scholar">
            <a:extLst>
              <a:ext uri="{FF2B5EF4-FFF2-40B4-BE49-F238E27FC236}">
                <a16:creationId xmlns:a16="http://schemas.microsoft.com/office/drawing/2014/main" id="{DCB3407B-016A-D284-B39A-1FC0D8D18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97318"/>
            <a:ext cx="3322591" cy="5308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302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F669-89A8-45BB-8598-85682D91A34F}"/>
              </a:ext>
            </a:extLst>
          </p:cNvPr>
          <p:cNvSpPr>
            <a:spLocks noGrp="1"/>
          </p:cNvSpPr>
          <p:nvPr>
            <p:ph type="title"/>
          </p:nvPr>
        </p:nvSpPr>
        <p:spPr/>
        <p:txBody>
          <a:bodyPr/>
          <a:lstStyle/>
          <a:p>
            <a:r>
              <a:rPr lang="en-US" dirty="0"/>
              <a:t>Graphical User Interfaces</a:t>
            </a:r>
            <a:endParaRPr lang="en-PK" dirty="0"/>
          </a:p>
        </p:txBody>
      </p:sp>
      <p:sp>
        <p:nvSpPr>
          <p:cNvPr id="3" name="Content Placeholder 2">
            <a:extLst>
              <a:ext uri="{FF2B5EF4-FFF2-40B4-BE49-F238E27FC236}">
                <a16:creationId xmlns:a16="http://schemas.microsoft.com/office/drawing/2014/main" id="{58E04425-BD84-0D15-4F87-56230209F631}"/>
              </a:ext>
            </a:extLst>
          </p:cNvPr>
          <p:cNvSpPr>
            <a:spLocks noGrp="1"/>
          </p:cNvSpPr>
          <p:nvPr>
            <p:ph idx="1"/>
          </p:nvPr>
        </p:nvSpPr>
        <p:spPr/>
        <p:txBody>
          <a:bodyPr>
            <a:normAutofit fontScale="70000" lnSpcReduction="20000"/>
          </a:bodyPr>
          <a:lstStyle/>
          <a:p>
            <a:pPr marL="82296" indent="0">
              <a:buNone/>
            </a:pPr>
            <a:r>
              <a:rPr lang="en-GB" dirty="0"/>
              <a:t>The original GUI was called WIMP</a:t>
            </a:r>
          </a:p>
          <a:p>
            <a:pPr marL="82296" indent="0">
              <a:buNone/>
            </a:pPr>
            <a:endParaRPr lang="en-GB" dirty="0"/>
          </a:p>
          <a:p>
            <a:pPr marL="82296" indent="0">
              <a:buNone/>
            </a:pPr>
            <a:r>
              <a:rPr lang="en-GB" dirty="0"/>
              <a:t>Windows: Sections of the screen that can be scrolled, stretched, overlapped, opened, closed, and moved using a mouse </a:t>
            </a:r>
          </a:p>
          <a:p>
            <a:pPr marL="82296" indent="0">
              <a:buNone/>
            </a:pPr>
            <a:endParaRPr lang="en-GB" dirty="0"/>
          </a:p>
          <a:p>
            <a:pPr marL="82296" indent="0">
              <a:buNone/>
            </a:pPr>
            <a:r>
              <a:rPr lang="en-GB" dirty="0"/>
              <a:t>Icons: Pictograms that represent applications, objects, commands, and tools that are opened or activated when clicked on </a:t>
            </a:r>
          </a:p>
          <a:p>
            <a:pPr marL="82296" indent="0">
              <a:buNone/>
            </a:pPr>
            <a:endParaRPr lang="en-GB" dirty="0"/>
          </a:p>
          <a:p>
            <a:pPr marL="82296" indent="0">
              <a:buNone/>
            </a:pPr>
            <a:r>
              <a:rPr lang="en-GB" dirty="0"/>
              <a:t>Menus: Lists of options that can be scrolled through and selected in the way a menu is used in a restaurant </a:t>
            </a:r>
          </a:p>
          <a:p>
            <a:pPr marL="82296" indent="0">
              <a:buNone/>
            </a:pPr>
            <a:endParaRPr lang="en-GB" dirty="0"/>
          </a:p>
          <a:p>
            <a:pPr marL="82296" indent="0">
              <a:buNone/>
            </a:pPr>
            <a:r>
              <a:rPr lang="en-GB" dirty="0"/>
              <a:t>Pointing device: A mouse controlling the cursor as a point of entry to the windows, menus, and icons on the screen</a:t>
            </a:r>
            <a:endParaRPr lang="en-PK" dirty="0"/>
          </a:p>
        </p:txBody>
      </p:sp>
    </p:spTree>
    <p:extLst>
      <p:ext uri="{BB962C8B-B14F-4D97-AF65-F5344CB8AC3E}">
        <p14:creationId xmlns:p14="http://schemas.microsoft.com/office/powerpoint/2010/main" val="625723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44738-E53F-1597-2C8F-F5FEA65DF0E0}"/>
              </a:ext>
            </a:extLst>
          </p:cNvPr>
          <p:cNvSpPr>
            <a:spLocks noGrp="1"/>
          </p:cNvSpPr>
          <p:nvPr>
            <p:ph type="title"/>
          </p:nvPr>
        </p:nvSpPr>
        <p:spPr/>
        <p:txBody>
          <a:bodyPr/>
          <a:lstStyle/>
          <a:p>
            <a:r>
              <a:rPr lang="en-US" dirty="0"/>
              <a:t>Graphical User Interfaces</a:t>
            </a:r>
            <a:endParaRPr lang="en-PK" dirty="0"/>
          </a:p>
        </p:txBody>
      </p:sp>
      <p:pic>
        <p:nvPicPr>
          <p:cNvPr id="5122" name="Picture 2" descr="System Software 6 – Wikipedia">
            <a:extLst>
              <a:ext uri="{FF2B5EF4-FFF2-40B4-BE49-F238E27FC236}">
                <a16:creationId xmlns:a16="http://schemas.microsoft.com/office/drawing/2014/main" id="{45E48C5A-CAA9-82F7-09BC-5D77A12B28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33981" y="1676671"/>
            <a:ext cx="6501587" cy="43428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7A9FE6-4872-59DD-800B-29278BF3C670}"/>
              </a:ext>
            </a:extLst>
          </p:cNvPr>
          <p:cNvSpPr txBox="1"/>
          <p:nvPr/>
        </p:nvSpPr>
        <p:spPr>
          <a:xfrm>
            <a:off x="2929992" y="6278561"/>
            <a:ext cx="4509311" cy="369332"/>
          </a:xfrm>
          <a:prstGeom prst="rect">
            <a:avLst/>
          </a:prstGeom>
          <a:noFill/>
        </p:spPr>
        <p:txBody>
          <a:bodyPr wrap="none" rtlCol="0">
            <a:spAutoFit/>
          </a:bodyPr>
          <a:lstStyle/>
          <a:p>
            <a:r>
              <a:rPr lang="en-GB" dirty="0"/>
              <a:t>The boxy look of the first generation of GUIs </a:t>
            </a:r>
            <a:endParaRPr lang="en-PK" dirty="0"/>
          </a:p>
        </p:txBody>
      </p:sp>
    </p:spTree>
    <p:extLst>
      <p:ext uri="{BB962C8B-B14F-4D97-AF65-F5344CB8AC3E}">
        <p14:creationId xmlns:p14="http://schemas.microsoft.com/office/powerpoint/2010/main" val="2348836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1C3F-2E34-4E23-3567-E8AFDA4BD814}"/>
              </a:ext>
            </a:extLst>
          </p:cNvPr>
          <p:cNvSpPr>
            <a:spLocks noGrp="1"/>
          </p:cNvSpPr>
          <p:nvPr>
            <p:ph type="title"/>
          </p:nvPr>
        </p:nvSpPr>
        <p:spPr/>
        <p:txBody>
          <a:bodyPr/>
          <a:lstStyle/>
          <a:p>
            <a:r>
              <a:rPr lang="en-US" dirty="0"/>
              <a:t>WIMP/GUI</a:t>
            </a:r>
            <a:endParaRPr lang="en-PK" dirty="0"/>
          </a:p>
        </p:txBody>
      </p:sp>
      <p:pic>
        <p:nvPicPr>
          <p:cNvPr id="5" name="Content Placeholder 4">
            <a:extLst>
              <a:ext uri="{FF2B5EF4-FFF2-40B4-BE49-F238E27FC236}">
                <a16:creationId xmlns:a16="http://schemas.microsoft.com/office/drawing/2014/main" id="{E608F13E-DD98-EA78-81BD-D7630518CCAE}"/>
              </a:ext>
            </a:extLst>
          </p:cNvPr>
          <p:cNvPicPr>
            <a:picLocks noGrp="1" noChangeAspect="1"/>
          </p:cNvPicPr>
          <p:nvPr>
            <p:ph idx="1"/>
          </p:nvPr>
        </p:nvPicPr>
        <p:blipFill>
          <a:blip r:embed="rId2"/>
          <a:stretch>
            <a:fillRect/>
          </a:stretch>
        </p:blipFill>
        <p:spPr>
          <a:xfrm>
            <a:off x="1779587" y="2538412"/>
            <a:ext cx="6810375" cy="2619375"/>
          </a:xfrm>
        </p:spPr>
      </p:pic>
      <p:sp>
        <p:nvSpPr>
          <p:cNvPr id="6" name="TextBox 5">
            <a:extLst>
              <a:ext uri="{FF2B5EF4-FFF2-40B4-BE49-F238E27FC236}">
                <a16:creationId xmlns:a16="http://schemas.microsoft.com/office/drawing/2014/main" id="{F6D4A4A5-3132-2673-91F9-173464E74844}"/>
              </a:ext>
            </a:extLst>
          </p:cNvPr>
          <p:cNvSpPr txBox="1"/>
          <p:nvPr/>
        </p:nvSpPr>
        <p:spPr>
          <a:xfrm>
            <a:off x="2667000" y="5562600"/>
            <a:ext cx="5675785" cy="369332"/>
          </a:xfrm>
          <a:prstGeom prst="rect">
            <a:avLst/>
          </a:prstGeom>
          <a:noFill/>
        </p:spPr>
        <p:txBody>
          <a:bodyPr wrap="none" rtlCol="0">
            <a:spAutoFit/>
          </a:bodyPr>
          <a:lstStyle/>
          <a:p>
            <a:r>
              <a:rPr lang="en-GB" dirty="0"/>
              <a:t>Simple smartwatch menus with one, two, or three options </a:t>
            </a:r>
            <a:endParaRPr lang="en-PK" dirty="0"/>
          </a:p>
        </p:txBody>
      </p:sp>
    </p:spTree>
    <p:extLst>
      <p:ext uri="{BB962C8B-B14F-4D97-AF65-F5344CB8AC3E}">
        <p14:creationId xmlns:p14="http://schemas.microsoft.com/office/powerpoint/2010/main" val="23695608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7024</TotalTime>
  <Words>1844</Words>
  <Application>Microsoft Office PowerPoint</Application>
  <PresentationFormat>On-screen Show (4:3)</PresentationFormat>
  <Paragraphs>225</Paragraphs>
  <Slides>52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Calibri</vt:lpstr>
      <vt:lpstr>Gill Sans MT</vt:lpstr>
      <vt:lpstr>SabonLTStd-Italic</vt:lpstr>
      <vt:lpstr>SabonLTStd-Roman</vt:lpstr>
      <vt:lpstr>Verdana</vt:lpstr>
      <vt:lpstr>Wingdings 2</vt:lpstr>
      <vt:lpstr>Solstice</vt:lpstr>
      <vt:lpstr>Interfaces</vt:lpstr>
      <vt:lpstr>Introduction </vt:lpstr>
      <vt:lpstr>Interface Types</vt:lpstr>
      <vt:lpstr>Command Line Interfaces</vt:lpstr>
      <vt:lpstr>Command Line Interfaces</vt:lpstr>
      <vt:lpstr>Command Line Interfaces</vt:lpstr>
      <vt:lpstr>Graphical User Interfaces</vt:lpstr>
      <vt:lpstr>Graphical User Interfaces</vt:lpstr>
      <vt:lpstr>WIMP/GUI</vt:lpstr>
      <vt:lpstr>Windows Design</vt:lpstr>
      <vt:lpstr>Dialogue Box</vt:lpstr>
      <vt:lpstr>Menu Design</vt:lpstr>
      <vt:lpstr>Menu Design</vt:lpstr>
      <vt:lpstr>Menu Design</vt:lpstr>
      <vt:lpstr>Icon Design</vt:lpstr>
      <vt:lpstr>Icon Design</vt:lpstr>
      <vt:lpstr>Multimedia </vt:lpstr>
      <vt:lpstr>Virtual Reality </vt:lpstr>
      <vt:lpstr>Virtual Reality</vt:lpstr>
      <vt:lpstr>Other Examples</vt:lpstr>
      <vt:lpstr>Website Design</vt:lpstr>
      <vt:lpstr>Breadcrumb Navigation </vt:lpstr>
      <vt:lpstr>Mobile Devices</vt:lpstr>
      <vt:lpstr>Appliances </vt:lpstr>
      <vt:lpstr>Voice User Interfaces (VUI)</vt:lpstr>
      <vt:lpstr>Pen Based Devices</vt:lpstr>
      <vt:lpstr>Touch Screen</vt:lpstr>
      <vt:lpstr>Gesture Based Systems</vt:lpstr>
      <vt:lpstr>Haptic Interfaces</vt:lpstr>
      <vt:lpstr>Multimodal Interfaces</vt:lpstr>
      <vt:lpstr>Multimodal Interfaces</vt:lpstr>
      <vt:lpstr>Sharable Interfaces</vt:lpstr>
      <vt:lpstr>Sharable Interfaces</vt:lpstr>
      <vt:lpstr>Shareable Interfaces</vt:lpstr>
      <vt:lpstr>Sharable Interfaces</vt:lpstr>
      <vt:lpstr>Tangible Interfaces</vt:lpstr>
      <vt:lpstr>Tangible Interfaces</vt:lpstr>
      <vt:lpstr>Augmented Reality </vt:lpstr>
      <vt:lpstr>Augmented Reality</vt:lpstr>
      <vt:lpstr>Wearable </vt:lpstr>
      <vt:lpstr>Robots and Drone</vt:lpstr>
      <vt:lpstr>Examples</vt:lpstr>
      <vt:lpstr>Drones</vt:lpstr>
      <vt:lpstr>Brain Computer Interfaces</vt:lpstr>
      <vt:lpstr>Examples</vt:lpstr>
      <vt:lpstr>Smart Interfaces</vt:lpstr>
      <vt:lpstr>Smart Interfaces</vt:lpstr>
      <vt:lpstr>Example</vt:lpstr>
      <vt:lpstr>Natural User Interfaces and Beyond</vt:lpstr>
      <vt:lpstr>Natural User Interfaces and Beyond</vt:lpstr>
      <vt:lpstr>Which Interface?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Abilities</dc:title>
  <dc:creator>adnan</dc:creator>
  <cp:lastModifiedBy>samia arshad</cp:lastModifiedBy>
  <cp:revision>116</cp:revision>
  <cp:lastPrinted>2022-09-22T09:41:23Z</cp:lastPrinted>
  <dcterms:created xsi:type="dcterms:W3CDTF">2018-08-15T12:40:21Z</dcterms:created>
  <dcterms:modified xsi:type="dcterms:W3CDTF">2024-03-24T00:15:58Z</dcterms:modified>
</cp:coreProperties>
</file>